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66" r:id="rId2"/>
  </p:sldMasterIdLst>
  <p:notesMasterIdLst>
    <p:notesMasterId r:id="rId25"/>
  </p:notesMasterIdLst>
  <p:handoutMasterIdLst>
    <p:handoutMasterId r:id="rId26"/>
  </p:handoutMasterIdLst>
  <p:sldIdLst>
    <p:sldId id="353" r:id="rId3"/>
    <p:sldId id="374" r:id="rId4"/>
    <p:sldId id="361" r:id="rId5"/>
    <p:sldId id="360" r:id="rId6"/>
    <p:sldId id="359" r:id="rId7"/>
    <p:sldId id="357" r:id="rId8"/>
    <p:sldId id="344" r:id="rId9"/>
    <p:sldId id="349" r:id="rId10"/>
    <p:sldId id="337" r:id="rId11"/>
    <p:sldId id="347" r:id="rId12"/>
    <p:sldId id="367" r:id="rId13"/>
    <p:sldId id="363" r:id="rId14"/>
    <p:sldId id="364" r:id="rId15"/>
    <p:sldId id="365" r:id="rId16"/>
    <p:sldId id="366" r:id="rId17"/>
    <p:sldId id="372" r:id="rId18"/>
    <p:sldId id="373" r:id="rId19"/>
    <p:sldId id="375" r:id="rId20"/>
    <p:sldId id="351" r:id="rId21"/>
    <p:sldId id="368" r:id="rId22"/>
    <p:sldId id="369" r:id="rId23"/>
    <p:sldId id="35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sarla shanthan" initials="ks" lastIdx="1" clrIdx="0">
    <p:extLst>
      <p:ext uri="{19B8F6BF-5375-455C-9EA6-DF929625EA0E}">
        <p15:presenceInfo xmlns:p15="http://schemas.microsoft.com/office/powerpoint/2012/main" userId="b5bcc34d5b56aa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8C4CAD-BCD7-427D-A48D-F04610FC4C78}" v="38" dt="2021-03-19T12:47:54.567"/>
    <p1510:client id="{4BCFA052-C5F4-44EB-BF16-39A07A7CF1A8}" v="267" dt="2021-03-19T17:15:34.527"/>
    <p1510:client id="{AADFFCBF-B88B-4B51-9170-DE15BFF08149}" v="169" dt="2021-03-19T12:41:06.892"/>
    <p1510:client id="{D1A779D4-DEBC-4836-B42F-1D1BE5C35A35}" v="983" dt="2021-01-27T05:30:07.801"/>
    <p1510:client id="{F6F9B9C9-6EF8-47BA-B1F9-176CC06ED1DA}" v="544" dt="2021-03-19T17:42:31.034"/>
    <p1510:client id="{FF91ED28-6C9A-480D-92BC-D9DE3F3657E9}" v="1" dt="2021-01-27T04:36:31.2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9" autoAdjust="0"/>
    <p:restoredTop sz="94660"/>
  </p:normalViewPr>
  <p:slideViewPr>
    <p:cSldViewPr snapToGrid="0">
      <p:cViewPr varScale="1">
        <p:scale>
          <a:sx n="113" d="100"/>
          <a:sy n="113" d="100"/>
        </p:scale>
        <p:origin x="654"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41DF5E-3448-426B-8B66-065E6C270EE2}" type="datetimeFigureOut">
              <a:rPr lang="en-US" smtClean="0"/>
              <a:t>6/6/2021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2507FE-1FD0-4A89-9488-7699EE961686}" type="slidenum">
              <a:rPr lang="en-US" smtClean="0"/>
              <a:t>‹#›</a:t>
            </a:fld>
            <a:endParaRPr lang="en-US"/>
          </a:p>
        </p:txBody>
      </p:sp>
    </p:spTree>
    <p:extLst>
      <p:ext uri="{BB962C8B-B14F-4D97-AF65-F5344CB8AC3E}">
        <p14:creationId xmlns:p14="http://schemas.microsoft.com/office/powerpoint/2010/main" val="34360173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09793-8CF6-43CB-9BC4-3D918FD20AAB}" type="datetimeFigureOut">
              <a:rPr lang="en-US" smtClean="0"/>
              <a:t>6/5/2021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7A0049-6D52-4FA7-8B67-1D9168235FB9}" type="slidenum">
              <a:rPr lang="en-US" smtClean="0"/>
              <a:t>‹#›</a:t>
            </a:fld>
            <a:endParaRPr lang="en-US"/>
          </a:p>
        </p:txBody>
      </p:sp>
    </p:spTree>
    <p:extLst>
      <p:ext uri="{BB962C8B-B14F-4D97-AF65-F5344CB8AC3E}">
        <p14:creationId xmlns:p14="http://schemas.microsoft.com/office/powerpoint/2010/main" val="962343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AA739F-D335-4E0F-8FFF-65DD12BF8E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682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AA739F-D335-4E0F-8FFF-65DD12BF8E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813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8.gif"/><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8"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909674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857954" y="1131322"/>
            <a:ext cx="4698762" cy="1058259"/>
          </a:xfrm>
          <a:prstGeom prst="rect">
            <a:avLst/>
          </a:prstGeom>
          <a:ln>
            <a:noFill/>
          </a:ln>
        </p:spPr>
        <p:txBody>
          <a:bodyPr/>
          <a:lstStyle>
            <a:lvl1pPr algn="l">
              <a:defRPr sz="35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sz="3500" b="1">
                <a:latin typeface="Lato Black" panose="020F0A02020204030203" pitchFamily="34" charset="0"/>
              </a:rPr>
              <a:t>Suitable For All Categories Business</a:t>
            </a:r>
            <a:endParaRPr lang="id-ID" sz="3500" b="1">
              <a:latin typeface="Lato Black" panose="020F0A02020204030203" pitchFamily="34" charset="0"/>
            </a:endParaRPr>
          </a:p>
        </p:txBody>
      </p:sp>
      <p:sp>
        <p:nvSpPr>
          <p:cNvPr id="3" name="Picture Placeholder 2"/>
          <p:cNvSpPr>
            <a:spLocks noGrp="1"/>
          </p:cNvSpPr>
          <p:nvPr>
            <p:ph type="pic" sz="quarter" idx="10"/>
          </p:nvPr>
        </p:nvSpPr>
        <p:spPr>
          <a:xfrm>
            <a:off x="0" y="0"/>
            <a:ext cx="4507992" cy="6858000"/>
          </a:xfrm>
          <a:prstGeom prst="rect">
            <a:avLst/>
          </a:prstGeom>
        </p:spPr>
        <p:txBody>
          <a:bodyPr/>
          <a:lstStyle/>
          <a:p>
            <a:endParaRPr lang="en-US"/>
          </a:p>
        </p:txBody>
      </p:sp>
    </p:spTree>
    <p:extLst>
      <p:ext uri="{BB962C8B-B14F-4D97-AF65-F5344CB8AC3E}">
        <p14:creationId xmlns:p14="http://schemas.microsoft.com/office/powerpoint/2010/main" val="1477727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0_Custom Layout">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12192000" cy="3429000"/>
          </a:xfrm>
          <a:prstGeom prst="rect">
            <a:avLst/>
          </a:prstGeom>
        </p:spPr>
        <p:txBody>
          <a:bodyPr/>
          <a:lstStyle/>
          <a:p>
            <a:endParaRPr lang="en-US"/>
          </a:p>
        </p:txBody>
      </p:sp>
      <p:sp>
        <p:nvSpPr>
          <p:cNvPr id="6" name="Picture Placeholder 5"/>
          <p:cNvSpPr>
            <a:spLocks noGrp="1"/>
          </p:cNvSpPr>
          <p:nvPr>
            <p:ph type="pic" sz="quarter" idx="10" hasCustomPrompt="1"/>
          </p:nvPr>
        </p:nvSpPr>
        <p:spPr>
          <a:xfrm>
            <a:off x="1042839" y="1651003"/>
            <a:ext cx="2409464" cy="4263623"/>
          </a:xfrm>
          <a:prstGeom prst="rect">
            <a:avLst/>
          </a:prstGeom>
        </p:spPr>
        <p:txBody>
          <a:bodyPr/>
          <a:lstStyle>
            <a:lvl1pPr marL="0" indent="0">
              <a:buNone/>
              <a:defRPr/>
            </a:lvl1pPr>
          </a:lstStyle>
          <a:p>
            <a:r>
              <a:rPr lang="en-US"/>
              <a:t> </a:t>
            </a:r>
          </a:p>
        </p:txBody>
      </p:sp>
    </p:spTree>
    <p:extLst>
      <p:ext uri="{BB962C8B-B14F-4D97-AF65-F5344CB8AC3E}">
        <p14:creationId xmlns:p14="http://schemas.microsoft.com/office/powerpoint/2010/main" val="42506409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91_Custom Layout">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0" y="3429000"/>
            <a:ext cx="12191999" cy="3429000"/>
          </a:xfrm>
          <a:prstGeom prst="rect">
            <a:avLst/>
          </a:prstGeom>
        </p:spPr>
        <p:txBody>
          <a:bodyPr/>
          <a:lstStyle/>
          <a:p>
            <a:endParaRPr lang="en-US"/>
          </a:p>
        </p:txBody>
      </p:sp>
      <p:sp>
        <p:nvSpPr>
          <p:cNvPr id="8" name="Picture Placeholder 7"/>
          <p:cNvSpPr>
            <a:spLocks noGrp="1"/>
          </p:cNvSpPr>
          <p:nvPr>
            <p:ph type="pic" sz="quarter" idx="10" hasCustomPrompt="1"/>
          </p:nvPr>
        </p:nvSpPr>
        <p:spPr>
          <a:xfrm>
            <a:off x="1955718" y="2531851"/>
            <a:ext cx="1518934" cy="1796361"/>
          </a:xfrm>
          <a:prstGeom prst="roundRect">
            <a:avLst>
              <a:gd name="adj" fmla="val 2453"/>
            </a:avLst>
          </a:prstGeom>
        </p:spPr>
        <p:txBody>
          <a:bodyPr/>
          <a:lstStyle>
            <a:lvl1pPr marL="0" indent="0">
              <a:buNone/>
              <a:defRPr/>
            </a:lvl1pPr>
          </a:lstStyle>
          <a:p>
            <a:r>
              <a:rPr lang="en-US"/>
              <a:t> </a:t>
            </a:r>
          </a:p>
        </p:txBody>
      </p:sp>
      <p:sp>
        <p:nvSpPr>
          <p:cNvPr id="9" name="Picture Placeholder 7"/>
          <p:cNvSpPr>
            <a:spLocks noGrp="1"/>
          </p:cNvSpPr>
          <p:nvPr>
            <p:ph type="pic" sz="quarter" idx="11" hasCustomPrompt="1"/>
          </p:nvPr>
        </p:nvSpPr>
        <p:spPr>
          <a:xfrm>
            <a:off x="5308958" y="2531851"/>
            <a:ext cx="1528075" cy="1796361"/>
          </a:xfrm>
          <a:prstGeom prst="roundRect">
            <a:avLst>
              <a:gd name="adj" fmla="val 2453"/>
            </a:avLst>
          </a:prstGeom>
        </p:spPr>
        <p:txBody>
          <a:bodyPr/>
          <a:lstStyle>
            <a:lvl1pPr marL="0" indent="0">
              <a:buNone/>
              <a:defRPr/>
            </a:lvl1pPr>
          </a:lstStyle>
          <a:p>
            <a:r>
              <a:rPr lang="en-US"/>
              <a:t> </a:t>
            </a:r>
          </a:p>
        </p:txBody>
      </p:sp>
      <p:sp>
        <p:nvSpPr>
          <p:cNvPr id="10" name="Picture Placeholder 7"/>
          <p:cNvSpPr>
            <a:spLocks noGrp="1"/>
          </p:cNvSpPr>
          <p:nvPr>
            <p:ph type="pic" sz="quarter" idx="12" hasCustomPrompt="1"/>
          </p:nvPr>
        </p:nvSpPr>
        <p:spPr>
          <a:xfrm>
            <a:off x="8587525" y="2531851"/>
            <a:ext cx="1528075" cy="1796361"/>
          </a:xfrm>
          <a:prstGeom prst="roundRect">
            <a:avLst>
              <a:gd name="adj" fmla="val 2453"/>
            </a:avLst>
          </a:prstGeom>
        </p:spPr>
        <p:txBody>
          <a:bodyPr/>
          <a:lstStyle>
            <a:lvl1pPr marL="0" indent="0" rtl="0">
              <a:buNone/>
              <a:defRPr/>
            </a:lvl1pPr>
          </a:lstStyle>
          <a:p>
            <a:r>
              <a:rPr lang="en-US"/>
              <a:t> </a:t>
            </a:r>
          </a:p>
        </p:txBody>
      </p:sp>
      <p:sp>
        <p:nvSpPr>
          <p:cNvPr id="13"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4"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7350050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92_Custom Layout">
    <p:spTree>
      <p:nvGrpSpPr>
        <p:cNvPr id="1" name=""/>
        <p:cNvGrpSpPr/>
        <p:nvPr/>
      </p:nvGrpSpPr>
      <p:grpSpPr>
        <a:xfrm>
          <a:off x="0" y="0"/>
          <a:ext cx="0" cy="0"/>
          <a:chOff x="0" y="0"/>
          <a:chExt cx="0" cy="0"/>
        </a:xfrm>
      </p:grpSpPr>
      <p:sp>
        <p:nvSpPr>
          <p:cNvPr id="10" name="Picture Placeholder 1"/>
          <p:cNvSpPr>
            <a:spLocks noGrp="1"/>
          </p:cNvSpPr>
          <p:nvPr>
            <p:ph type="pic" sz="quarter" idx="10"/>
          </p:nvPr>
        </p:nvSpPr>
        <p:spPr>
          <a:xfrm>
            <a:off x="1236892" y="2225399"/>
            <a:ext cx="1904630" cy="3384223"/>
          </a:xfrm>
          <a:prstGeom prst="rect">
            <a:avLst/>
          </a:prstGeom>
        </p:spPr>
      </p:sp>
      <p:sp>
        <p:nvSpPr>
          <p:cNvPr id="11" name="Picture Placeholder 10"/>
          <p:cNvSpPr>
            <a:spLocks noGrp="1"/>
          </p:cNvSpPr>
          <p:nvPr>
            <p:ph type="pic" sz="quarter" idx="11"/>
          </p:nvPr>
        </p:nvSpPr>
        <p:spPr>
          <a:xfrm>
            <a:off x="6799006" y="2194933"/>
            <a:ext cx="1929713" cy="3414689"/>
          </a:xfrm>
          <a:prstGeom prst="rect">
            <a:avLst/>
          </a:prstGeom>
        </p:spPr>
      </p:sp>
      <p:sp>
        <p:nvSpPr>
          <p:cNvPr id="12" name="Picture Placeholder 17"/>
          <p:cNvSpPr>
            <a:spLocks noGrp="1"/>
          </p:cNvSpPr>
          <p:nvPr>
            <p:ph type="pic" sz="quarter" idx="12"/>
          </p:nvPr>
        </p:nvSpPr>
        <p:spPr>
          <a:xfrm>
            <a:off x="0" y="4702818"/>
            <a:ext cx="12191999" cy="2166617"/>
          </a:xfrm>
          <a:prstGeom prst="rect">
            <a:avLst/>
          </a:prstGeom>
        </p:spPr>
      </p:sp>
      <p:sp>
        <p:nvSpPr>
          <p:cNvPr id="13"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4"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3861710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93_Custom Layout">
    <p:spTree>
      <p:nvGrpSpPr>
        <p:cNvPr id="1" name=""/>
        <p:cNvGrpSpPr/>
        <p:nvPr/>
      </p:nvGrpSpPr>
      <p:grpSpPr>
        <a:xfrm>
          <a:off x="0" y="0"/>
          <a:ext cx="0" cy="0"/>
          <a:chOff x="0" y="0"/>
          <a:chExt cx="0" cy="0"/>
        </a:xfrm>
      </p:grpSpPr>
      <p:sp>
        <p:nvSpPr>
          <p:cNvPr id="9" name="Picture Placeholder 6"/>
          <p:cNvSpPr>
            <a:spLocks noGrp="1"/>
          </p:cNvSpPr>
          <p:nvPr>
            <p:ph type="pic" sz="quarter" idx="12" hasCustomPrompt="1"/>
          </p:nvPr>
        </p:nvSpPr>
        <p:spPr>
          <a:xfrm>
            <a:off x="0" y="4702816"/>
            <a:ext cx="12192000" cy="2192863"/>
          </a:xfrm>
          <a:prstGeom prst="rect">
            <a:avLst/>
          </a:prstGeom>
        </p:spPr>
        <p:txBody>
          <a:bodyPr/>
          <a:lstStyle>
            <a:lvl1pPr marL="0" indent="0" rtl="0">
              <a:buNone/>
              <a:defRPr/>
            </a:lvl1pPr>
          </a:lstStyle>
          <a:p>
            <a:r>
              <a:rPr lang="en-US"/>
              <a:t> </a:t>
            </a:r>
          </a:p>
        </p:txBody>
      </p:sp>
      <p:sp>
        <p:nvSpPr>
          <p:cNvPr id="8" name="Picture Placeholder 6"/>
          <p:cNvSpPr>
            <a:spLocks noGrp="1"/>
          </p:cNvSpPr>
          <p:nvPr>
            <p:ph type="pic" sz="quarter" idx="11" hasCustomPrompt="1"/>
          </p:nvPr>
        </p:nvSpPr>
        <p:spPr>
          <a:xfrm>
            <a:off x="6339022" y="2194933"/>
            <a:ext cx="1929713" cy="3414689"/>
          </a:xfrm>
          <a:prstGeom prst="rect">
            <a:avLst/>
          </a:prstGeom>
        </p:spPr>
        <p:txBody>
          <a:bodyPr/>
          <a:lstStyle>
            <a:lvl1pPr marL="0" indent="0" rtl="0">
              <a:buNone/>
              <a:defRPr/>
            </a:lvl1pPr>
          </a:lstStyle>
          <a:p>
            <a:r>
              <a:rPr lang="en-US"/>
              <a:t> </a:t>
            </a:r>
          </a:p>
        </p:txBody>
      </p:sp>
      <p:sp>
        <p:nvSpPr>
          <p:cNvPr id="7" name="Picture Placeholder 6"/>
          <p:cNvSpPr>
            <a:spLocks noGrp="1"/>
          </p:cNvSpPr>
          <p:nvPr>
            <p:ph type="pic" sz="quarter" idx="10" hasCustomPrompt="1"/>
          </p:nvPr>
        </p:nvSpPr>
        <p:spPr>
          <a:xfrm>
            <a:off x="3968220" y="2225399"/>
            <a:ext cx="1904630" cy="3384223"/>
          </a:xfrm>
          <a:prstGeom prst="rect">
            <a:avLst/>
          </a:prstGeom>
        </p:spPr>
        <p:txBody>
          <a:bodyPr/>
          <a:lstStyle>
            <a:lvl1pPr marL="0" indent="0">
              <a:buNone/>
              <a:defRPr/>
            </a:lvl1pPr>
          </a:lstStyle>
          <a:p>
            <a:r>
              <a:rPr lang="en-US"/>
              <a:t> </a:t>
            </a:r>
          </a:p>
        </p:txBody>
      </p:sp>
      <p:sp>
        <p:nvSpPr>
          <p:cNvPr id="1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1"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4135515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t="12607" b="9327"/>
          <a:stretch/>
        </p:blipFill>
        <p:spPr>
          <a:xfrm>
            <a:off x="621124" y="0"/>
            <a:ext cx="4977426" cy="6858001"/>
          </a:xfrm>
          <a:prstGeom prst="rect">
            <a:avLst/>
          </a:prstGeom>
        </p:spPr>
      </p:pic>
      <p:sp>
        <p:nvSpPr>
          <p:cNvPr id="6" name="Picture Placeholder 5"/>
          <p:cNvSpPr>
            <a:spLocks noGrp="1"/>
          </p:cNvSpPr>
          <p:nvPr>
            <p:ph type="pic" sz="quarter" idx="10" hasCustomPrompt="1"/>
          </p:nvPr>
        </p:nvSpPr>
        <p:spPr>
          <a:xfrm>
            <a:off x="1313710" y="1313007"/>
            <a:ext cx="3493517" cy="3995295"/>
          </a:xfrm>
          <a:prstGeom prst="roundRect">
            <a:avLst>
              <a:gd name="adj" fmla="val 2053"/>
            </a:avLst>
          </a:prstGeom>
        </p:spPr>
        <p:txBody>
          <a:bodyPr/>
          <a:lstStyle>
            <a:lvl1pPr marL="0" indent="0">
              <a:buNone/>
              <a:defRPr/>
            </a:lvl1pPr>
          </a:lstStyle>
          <a:p>
            <a:r>
              <a:rPr lang="en-US"/>
              <a:t> </a:t>
            </a:r>
          </a:p>
        </p:txBody>
      </p:sp>
    </p:spTree>
    <p:extLst>
      <p:ext uri="{BB962C8B-B14F-4D97-AF65-F5344CB8AC3E}">
        <p14:creationId xmlns:p14="http://schemas.microsoft.com/office/powerpoint/2010/main" val="1223625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5_Custom Layout">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12192000" cy="6858000"/>
          </a:xfrm>
          <a:prstGeom prst="rect">
            <a:avLst/>
          </a:prstGeom>
        </p:spPr>
        <p:txBody>
          <a:bodyPr/>
          <a:lstStyle>
            <a:lvl1pPr marL="0" indent="0">
              <a:buNone/>
              <a:defRPr/>
            </a:lvl1pPr>
          </a:lstStyle>
          <a:p>
            <a:r>
              <a:rPr lang="en-US"/>
              <a:t> </a:t>
            </a:r>
          </a:p>
        </p:txBody>
      </p:sp>
      <p:sp>
        <p:nvSpPr>
          <p:cNvPr id="5" name="Picture Placeholder 4"/>
          <p:cNvSpPr>
            <a:spLocks noGrp="1"/>
          </p:cNvSpPr>
          <p:nvPr>
            <p:ph type="pic" sz="quarter" idx="10" hasCustomPrompt="1"/>
          </p:nvPr>
        </p:nvSpPr>
        <p:spPr>
          <a:xfrm>
            <a:off x="6633037" y="862324"/>
            <a:ext cx="5670000" cy="3576251"/>
          </a:xfrm>
          <a:prstGeom prst="rect">
            <a:avLst/>
          </a:prstGeom>
        </p:spPr>
        <p:txBody>
          <a:bodyPr/>
          <a:lstStyle>
            <a:lvl1pPr marL="0" indent="0">
              <a:buNone/>
              <a:defRPr/>
            </a:lvl1pPr>
          </a:lstStyle>
          <a:p>
            <a:r>
              <a:rPr lang="en-US"/>
              <a:t> </a:t>
            </a:r>
          </a:p>
        </p:txBody>
      </p:sp>
    </p:spTree>
    <p:extLst>
      <p:ext uri="{BB962C8B-B14F-4D97-AF65-F5344CB8AC3E}">
        <p14:creationId xmlns:p14="http://schemas.microsoft.com/office/powerpoint/2010/main" val="1959448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96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6599135" y="1861841"/>
            <a:ext cx="1836593" cy="3249908"/>
          </a:xfrm>
          <a:prstGeom prst="rect">
            <a:avLst/>
          </a:prstGeom>
        </p:spPr>
        <p:txBody>
          <a:bodyPr/>
          <a:lstStyle>
            <a:lvl1pPr marL="0" indent="0">
              <a:buNone/>
              <a:defRPr/>
            </a:lvl1pPr>
          </a:lstStyle>
          <a:p>
            <a:r>
              <a:rPr lang="en-US"/>
              <a:t> </a:t>
            </a:r>
          </a:p>
        </p:txBody>
      </p:sp>
      <p:sp>
        <p:nvSpPr>
          <p:cNvPr id="8" name="Picture Placeholder 6"/>
          <p:cNvSpPr>
            <a:spLocks noGrp="1"/>
          </p:cNvSpPr>
          <p:nvPr>
            <p:ph type="pic" sz="quarter" idx="11" hasCustomPrompt="1"/>
          </p:nvPr>
        </p:nvSpPr>
        <p:spPr>
          <a:xfrm>
            <a:off x="8941103" y="1861841"/>
            <a:ext cx="1836593" cy="3249908"/>
          </a:xfrm>
          <a:prstGeom prst="rect">
            <a:avLst/>
          </a:prstGeom>
        </p:spPr>
        <p:txBody>
          <a:bodyPr/>
          <a:lstStyle>
            <a:lvl1pPr marL="0" indent="0">
              <a:buNone/>
              <a:defRPr/>
            </a:lvl1pPr>
          </a:lstStyle>
          <a:p>
            <a:r>
              <a:rPr lang="en-US"/>
              <a:t> </a:t>
            </a:r>
          </a:p>
        </p:txBody>
      </p:sp>
      <p:sp>
        <p:nvSpPr>
          <p:cNvPr id="9" name="Picture Placeholder 6"/>
          <p:cNvSpPr>
            <a:spLocks noGrp="1"/>
          </p:cNvSpPr>
          <p:nvPr>
            <p:ph type="pic" sz="quarter" idx="12" hasCustomPrompt="1"/>
          </p:nvPr>
        </p:nvSpPr>
        <p:spPr>
          <a:xfrm>
            <a:off x="7666622" y="1682070"/>
            <a:ext cx="2045780" cy="3620075"/>
          </a:xfrm>
          <a:prstGeom prst="rect">
            <a:avLst/>
          </a:prstGeom>
        </p:spPr>
        <p:txBody>
          <a:bodyPr/>
          <a:lstStyle>
            <a:lvl1pPr marL="0" indent="0">
              <a:buNone/>
              <a:defRPr/>
            </a:lvl1pPr>
          </a:lstStyle>
          <a:p>
            <a:r>
              <a:rPr lang="en-US"/>
              <a:t> </a:t>
            </a:r>
          </a:p>
        </p:txBody>
      </p:sp>
    </p:spTree>
    <p:extLst>
      <p:ext uri="{BB962C8B-B14F-4D97-AF65-F5344CB8AC3E}">
        <p14:creationId xmlns:p14="http://schemas.microsoft.com/office/powerpoint/2010/main" val="2535776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97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rot="2280000">
            <a:off x="5395448" y="-1746542"/>
            <a:ext cx="7955280" cy="4626864"/>
          </a:xfrm>
          <a:prstGeom prst="rect">
            <a:avLst/>
          </a:prstGeom>
        </p:spPr>
        <p:txBody>
          <a:bodyPr/>
          <a:lstStyle/>
          <a:p>
            <a:endParaRPr lang="en-US"/>
          </a:p>
        </p:txBody>
      </p:sp>
    </p:spTree>
    <p:extLst>
      <p:ext uri="{BB962C8B-B14F-4D97-AF65-F5344CB8AC3E}">
        <p14:creationId xmlns:p14="http://schemas.microsoft.com/office/powerpoint/2010/main" val="10423891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98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216246" y="4566405"/>
            <a:ext cx="2595252" cy="1627531"/>
          </a:xfrm>
          <a:prstGeom prst="rect">
            <a:avLst/>
          </a:prstGeom>
        </p:spPr>
        <p:txBody>
          <a:bodyPr/>
          <a:lstStyle/>
          <a:p>
            <a:endParaRPr lang="en-US"/>
          </a:p>
        </p:txBody>
      </p:sp>
      <p:sp>
        <p:nvSpPr>
          <p:cNvPr id="7" name="Picture Placeholder 5"/>
          <p:cNvSpPr>
            <a:spLocks noGrp="1"/>
          </p:cNvSpPr>
          <p:nvPr>
            <p:ph type="pic" sz="quarter" idx="11"/>
          </p:nvPr>
        </p:nvSpPr>
        <p:spPr>
          <a:xfrm>
            <a:off x="5308391" y="3790461"/>
            <a:ext cx="3209723" cy="1806756"/>
          </a:xfrm>
          <a:prstGeom prst="rect">
            <a:avLst/>
          </a:prstGeom>
        </p:spPr>
        <p:txBody>
          <a:bodyPr/>
          <a:lstStyle/>
          <a:p>
            <a:endParaRPr lang="en-US"/>
          </a:p>
        </p:txBody>
      </p:sp>
    </p:spTree>
    <p:extLst>
      <p:ext uri="{BB962C8B-B14F-4D97-AF65-F5344CB8AC3E}">
        <p14:creationId xmlns:p14="http://schemas.microsoft.com/office/powerpoint/2010/main" val="554543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99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2997200"/>
          </a:xfrm>
          <a:prstGeom prst="rect">
            <a:avLst/>
          </a:prstGeom>
        </p:spPr>
        <p:txBody>
          <a:bodyPr/>
          <a:lstStyle/>
          <a:p>
            <a:endParaRPr lang="en-US"/>
          </a:p>
        </p:txBody>
      </p:sp>
      <p:sp>
        <p:nvSpPr>
          <p:cNvPr id="8" name="Picture Placeholder 7"/>
          <p:cNvSpPr>
            <a:spLocks noGrp="1"/>
          </p:cNvSpPr>
          <p:nvPr>
            <p:ph type="pic" sz="quarter" idx="11"/>
          </p:nvPr>
        </p:nvSpPr>
        <p:spPr>
          <a:xfrm>
            <a:off x="3591285" y="495982"/>
            <a:ext cx="4992624" cy="2864889"/>
          </a:xfrm>
          <a:prstGeom prst="rect">
            <a:avLst/>
          </a:prstGeom>
        </p:spPr>
        <p:txBody>
          <a:bodyPr/>
          <a:lstStyle/>
          <a:p>
            <a:endParaRPr lang="en-US"/>
          </a:p>
        </p:txBody>
      </p:sp>
    </p:spTree>
    <p:extLst>
      <p:ext uri="{BB962C8B-B14F-4D97-AF65-F5344CB8AC3E}">
        <p14:creationId xmlns:p14="http://schemas.microsoft.com/office/powerpoint/2010/main" val="3043735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2428875" y="0"/>
            <a:ext cx="9763125" cy="6858000"/>
          </a:xfrm>
          <a:prstGeom prst="rect">
            <a:avLst/>
          </a:prstGeom>
        </p:spPr>
        <p:txBody>
          <a:bodyPr/>
          <a:lstStyle/>
          <a:p>
            <a:endParaRPr lang="en-US"/>
          </a:p>
        </p:txBody>
      </p:sp>
    </p:spTree>
    <p:extLst>
      <p:ext uri="{BB962C8B-B14F-4D97-AF65-F5344CB8AC3E}">
        <p14:creationId xmlns:p14="http://schemas.microsoft.com/office/powerpoint/2010/main" val="2680278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0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5130484" y="-647114"/>
            <a:ext cx="11016427" cy="6852498"/>
          </a:xfrm>
          <a:prstGeom prst="rect">
            <a:avLst/>
          </a:prstGeom>
        </p:spPr>
      </p:pic>
      <p:sp>
        <p:nvSpPr>
          <p:cNvPr id="25" name="Picture Placeholder 24"/>
          <p:cNvSpPr>
            <a:spLocks noGrp="1"/>
          </p:cNvSpPr>
          <p:nvPr>
            <p:ph type="pic" sz="quarter" idx="10" hasCustomPrompt="1"/>
          </p:nvPr>
        </p:nvSpPr>
        <p:spPr>
          <a:xfrm>
            <a:off x="6633589" y="-50234"/>
            <a:ext cx="1243584" cy="1243584"/>
          </a:xfrm>
          <a:prstGeom prst="rect">
            <a:avLst/>
          </a:prstGeom>
        </p:spPr>
        <p:txBody>
          <a:bodyPr/>
          <a:lstStyle>
            <a:lvl1pPr marL="0" indent="0">
              <a:buNone/>
              <a:defRPr/>
            </a:lvl1pPr>
          </a:lstStyle>
          <a:p>
            <a:r>
              <a:rPr lang="en-US"/>
              <a:t> </a:t>
            </a:r>
          </a:p>
        </p:txBody>
      </p:sp>
      <p:sp>
        <p:nvSpPr>
          <p:cNvPr id="26" name="Picture Placeholder 24"/>
          <p:cNvSpPr>
            <a:spLocks noGrp="1"/>
          </p:cNvSpPr>
          <p:nvPr>
            <p:ph type="pic" sz="quarter" idx="11" hasCustomPrompt="1"/>
          </p:nvPr>
        </p:nvSpPr>
        <p:spPr>
          <a:xfrm>
            <a:off x="7878274" y="-50234"/>
            <a:ext cx="1243584" cy="1243584"/>
          </a:xfrm>
          <a:prstGeom prst="rect">
            <a:avLst/>
          </a:prstGeom>
        </p:spPr>
        <p:txBody>
          <a:bodyPr/>
          <a:lstStyle>
            <a:lvl1pPr marL="0" indent="0">
              <a:buNone/>
              <a:defRPr/>
            </a:lvl1pPr>
          </a:lstStyle>
          <a:p>
            <a:r>
              <a:rPr lang="en-US"/>
              <a:t> </a:t>
            </a:r>
          </a:p>
        </p:txBody>
      </p:sp>
      <p:sp>
        <p:nvSpPr>
          <p:cNvPr id="27" name="Picture Placeholder 24"/>
          <p:cNvSpPr>
            <a:spLocks noGrp="1"/>
          </p:cNvSpPr>
          <p:nvPr>
            <p:ph type="pic" sz="quarter" idx="12" hasCustomPrompt="1"/>
          </p:nvPr>
        </p:nvSpPr>
        <p:spPr>
          <a:xfrm>
            <a:off x="9122592" y="-50234"/>
            <a:ext cx="1243584" cy="1243584"/>
          </a:xfrm>
          <a:prstGeom prst="rect">
            <a:avLst/>
          </a:prstGeom>
        </p:spPr>
        <p:txBody>
          <a:bodyPr/>
          <a:lstStyle>
            <a:lvl1pPr marL="0" indent="0" rtl="0">
              <a:buNone/>
              <a:defRPr/>
            </a:lvl1pPr>
          </a:lstStyle>
          <a:p>
            <a:r>
              <a:rPr lang="en-US"/>
              <a:t> </a:t>
            </a:r>
          </a:p>
        </p:txBody>
      </p:sp>
      <p:sp>
        <p:nvSpPr>
          <p:cNvPr id="28" name="Picture Placeholder 24"/>
          <p:cNvSpPr>
            <a:spLocks noGrp="1"/>
          </p:cNvSpPr>
          <p:nvPr>
            <p:ph type="pic" sz="quarter" idx="13" hasCustomPrompt="1"/>
          </p:nvPr>
        </p:nvSpPr>
        <p:spPr>
          <a:xfrm>
            <a:off x="10366910" y="-50234"/>
            <a:ext cx="1243584" cy="1243584"/>
          </a:xfrm>
          <a:prstGeom prst="rect">
            <a:avLst/>
          </a:prstGeom>
        </p:spPr>
        <p:txBody>
          <a:bodyPr/>
          <a:lstStyle>
            <a:lvl1pPr marL="0" indent="0" rtl="0">
              <a:buNone/>
              <a:defRPr/>
            </a:lvl1pPr>
          </a:lstStyle>
          <a:p>
            <a:r>
              <a:rPr lang="en-US"/>
              <a:t> </a:t>
            </a:r>
          </a:p>
        </p:txBody>
      </p:sp>
      <p:sp>
        <p:nvSpPr>
          <p:cNvPr id="29" name="Picture Placeholder 24"/>
          <p:cNvSpPr>
            <a:spLocks noGrp="1"/>
          </p:cNvSpPr>
          <p:nvPr>
            <p:ph type="pic" sz="quarter" idx="14" hasCustomPrompt="1"/>
          </p:nvPr>
        </p:nvSpPr>
        <p:spPr>
          <a:xfrm>
            <a:off x="11611228" y="-50234"/>
            <a:ext cx="1243584" cy="1243584"/>
          </a:xfrm>
          <a:prstGeom prst="rect">
            <a:avLst/>
          </a:prstGeom>
        </p:spPr>
        <p:txBody>
          <a:bodyPr/>
          <a:lstStyle>
            <a:lvl1pPr marL="0" indent="0" rtl="0">
              <a:buNone/>
              <a:defRPr/>
            </a:lvl1pPr>
          </a:lstStyle>
          <a:p>
            <a:r>
              <a:rPr lang="en-US"/>
              <a:t> </a:t>
            </a:r>
          </a:p>
        </p:txBody>
      </p:sp>
      <p:sp>
        <p:nvSpPr>
          <p:cNvPr id="30" name="Picture Placeholder 24"/>
          <p:cNvSpPr>
            <a:spLocks noGrp="1"/>
          </p:cNvSpPr>
          <p:nvPr>
            <p:ph type="pic" sz="quarter" idx="15" hasCustomPrompt="1"/>
          </p:nvPr>
        </p:nvSpPr>
        <p:spPr>
          <a:xfrm>
            <a:off x="6633589" y="1203473"/>
            <a:ext cx="1243584" cy="1243584"/>
          </a:xfrm>
          <a:prstGeom prst="rect">
            <a:avLst/>
          </a:prstGeom>
        </p:spPr>
        <p:txBody>
          <a:bodyPr/>
          <a:lstStyle>
            <a:lvl1pPr marL="0" indent="0">
              <a:buNone/>
              <a:defRPr/>
            </a:lvl1pPr>
          </a:lstStyle>
          <a:p>
            <a:r>
              <a:rPr lang="en-US"/>
              <a:t> </a:t>
            </a:r>
          </a:p>
        </p:txBody>
      </p:sp>
      <p:sp>
        <p:nvSpPr>
          <p:cNvPr id="31" name="Picture Placeholder 24"/>
          <p:cNvSpPr>
            <a:spLocks noGrp="1"/>
          </p:cNvSpPr>
          <p:nvPr>
            <p:ph type="pic" sz="quarter" idx="16" hasCustomPrompt="1"/>
          </p:nvPr>
        </p:nvSpPr>
        <p:spPr>
          <a:xfrm>
            <a:off x="7878274" y="1203473"/>
            <a:ext cx="1243584" cy="1243584"/>
          </a:xfrm>
          <a:prstGeom prst="rect">
            <a:avLst/>
          </a:prstGeom>
        </p:spPr>
        <p:txBody>
          <a:bodyPr/>
          <a:lstStyle>
            <a:lvl1pPr marL="0" indent="0">
              <a:buNone/>
              <a:defRPr/>
            </a:lvl1pPr>
          </a:lstStyle>
          <a:p>
            <a:r>
              <a:rPr lang="en-US"/>
              <a:t> </a:t>
            </a:r>
          </a:p>
        </p:txBody>
      </p:sp>
      <p:sp>
        <p:nvSpPr>
          <p:cNvPr id="32" name="Picture Placeholder 24"/>
          <p:cNvSpPr>
            <a:spLocks noGrp="1"/>
          </p:cNvSpPr>
          <p:nvPr>
            <p:ph type="pic" sz="quarter" idx="17" hasCustomPrompt="1"/>
          </p:nvPr>
        </p:nvSpPr>
        <p:spPr>
          <a:xfrm>
            <a:off x="9122592" y="1203473"/>
            <a:ext cx="1243584" cy="1243584"/>
          </a:xfrm>
          <a:prstGeom prst="rect">
            <a:avLst/>
          </a:prstGeom>
        </p:spPr>
        <p:txBody>
          <a:bodyPr/>
          <a:lstStyle>
            <a:lvl1pPr marL="0" indent="0" rtl="0">
              <a:buNone/>
              <a:defRPr/>
            </a:lvl1pPr>
          </a:lstStyle>
          <a:p>
            <a:r>
              <a:rPr lang="en-US"/>
              <a:t> </a:t>
            </a:r>
          </a:p>
        </p:txBody>
      </p:sp>
      <p:sp>
        <p:nvSpPr>
          <p:cNvPr id="33" name="Picture Placeholder 24"/>
          <p:cNvSpPr>
            <a:spLocks noGrp="1"/>
          </p:cNvSpPr>
          <p:nvPr>
            <p:ph type="pic" sz="quarter" idx="18" hasCustomPrompt="1"/>
          </p:nvPr>
        </p:nvSpPr>
        <p:spPr>
          <a:xfrm>
            <a:off x="10366910" y="1203473"/>
            <a:ext cx="1243584" cy="1243584"/>
          </a:xfrm>
          <a:prstGeom prst="rect">
            <a:avLst/>
          </a:prstGeom>
        </p:spPr>
        <p:txBody>
          <a:bodyPr/>
          <a:lstStyle>
            <a:lvl1pPr marL="0" indent="0" rtl="0">
              <a:buNone/>
              <a:defRPr/>
            </a:lvl1pPr>
          </a:lstStyle>
          <a:p>
            <a:r>
              <a:rPr lang="en-US"/>
              <a:t> </a:t>
            </a:r>
          </a:p>
        </p:txBody>
      </p:sp>
      <p:sp>
        <p:nvSpPr>
          <p:cNvPr id="34" name="Picture Placeholder 24"/>
          <p:cNvSpPr>
            <a:spLocks noGrp="1"/>
          </p:cNvSpPr>
          <p:nvPr>
            <p:ph type="pic" sz="quarter" idx="19" hasCustomPrompt="1"/>
          </p:nvPr>
        </p:nvSpPr>
        <p:spPr>
          <a:xfrm>
            <a:off x="11611228" y="1203473"/>
            <a:ext cx="1243584" cy="1243584"/>
          </a:xfrm>
          <a:prstGeom prst="rect">
            <a:avLst/>
          </a:prstGeom>
        </p:spPr>
        <p:txBody>
          <a:bodyPr/>
          <a:lstStyle>
            <a:lvl1pPr marL="0" indent="0" rtl="0">
              <a:buNone/>
              <a:defRPr/>
            </a:lvl1pPr>
          </a:lstStyle>
          <a:p>
            <a:r>
              <a:rPr lang="en-US"/>
              <a:t> </a:t>
            </a:r>
          </a:p>
        </p:txBody>
      </p:sp>
      <p:sp>
        <p:nvSpPr>
          <p:cNvPr id="35" name="Picture Placeholder 24"/>
          <p:cNvSpPr>
            <a:spLocks noGrp="1"/>
          </p:cNvSpPr>
          <p:nvPr>
            <p:ph type="pic" sz="quarter" idx="20" hasCustomPrompt="1"/>
          </p:nvPr>
        </p:nvSpPr>
        <p:spPr>
          <a:xfrm>
            <a:off x="6633589" y="2443098"/>
            <a:ext cx="1243584" cy="1243584"/>
          </a:xfrm>
          <a:prstGeom prst="rect">
            <a:avLst/>
          </a:prstGeom>
        </p:spPr>
        <p:txBody>
          <a:bodyPr/>
          <a:lstStyle>
            <a:lvl1pPr marL="0" indent="0">
              <a:buNone/>
              <a:defRPr/>
            </a:lvl1pPr>
          </a:lstStyle>
          <a:p>
            <a:r>
              <a:rPr lang="en-US"/>
              <a:t> </a:t>
            </a:r>
          </a:p>
        </p:txBody>
      </p:sp>
      <p:sp>
        <p:nvSpPr>
          <p:cNvPr id="36" name="Picture Placeholder 24"/>
          <p:cNvSpPr>
            <a:spLocks noGrp="1"/>
          </p:cNvSpPr>
          <p:nvPr>
            <p:ph type="pic" sz="quarter" idx="21" hasCustomPrompt="1"/>
          </p:nvPr>
        </p:nvSpPr>
        <p:spPr>
          <a:xfrm>
            <a:off x="7878274" y="2443098"/>
            <a:ext cx="1243584" cy="1243584"/>
          </a:xfrm>
          <a:prstGeom prst="rect">
            <a:avLst/>
          </a:prstGeom>
        </p:spPr>
        <p:txBody>
          <a:bodyPr/>
          <a:lstStyle>
            <a:lvl1pPr marL="0" indent="0">
              <a:buNone/>
              <a:defRPr/>
            </a:lvl1pPr>
          </a:lstStyle>
          <a:p>
            <a:r>
              <a:rPr lang="en-US"/>
              <a:t> </a:t>
            </a:r>
          </a:p>
        </p:txBody>
      </p:sp>
      <p:sp>
        <p:nvSpPr>
          <p:cNvPr id="37" name="Picture Placeholder 24"/>
          <p:cNvSpPr>
            <a:spLocks noGrp="1"/>
          </p:cNvSpPr>
          <p:nvPr>
            <p:ph type="pic" sz="quarter" idx="22" hasCustomPrompt="1"/>
          </p:nvPr>
        </p:nvSpPr>
        <p:spPr>
          <a:xfrm>
            <a:off x="9122592" y="2443098"/>
            <a:ext cx="1243584" cy="1243584"/>
          </a:xfrm>
          <a:prstGeom prst="rect">
            <a:avLst/>
          </a:prstGeom>
        </p:spPr>
        <p:txBody>
          <a:bodyPr/>
          <a:lstStyle>
            <a:lvl1pPr marL="0" indent="0" rtl="0">
              <a:buNone/>
              <a:defRPr/>
            </a:lvl1pPr>
          </a:lstStyle>
          <a:p>
            <a:r>
              <a:rPr lang="en-US"/>
              <a:t> </a:t>
            </a:r>
          </a:p>
        </p:txBody>
      </p:sp>
      <p:sp>
        <p:nvSpPr>
          <p:cNvPr id="38" name="Picture Placeholder 24"/>
          <p:cNvSpPr>
            <a:spLocks noGrp="1"/>
          </p:cNvSpPr>
          <p:nvPr>
            <p:ph type="pic" sz="quarter" idx="23" hasCustomPrompt="1"/>
          </p:nvPr>
        </p:nvSpPr>
        <p:spPr>
          <a:xfrm>
            <a:off x="10366910" y="2443098"/>
            <a:ext cx="1243584" cy="1243584"/>
          </a:xfrm>
          <a:prstGeom prst="rect">
            <a:avLst/>
          </a:prstGeom>
        </p:spPr>
        <p:txBody>
          <a:bodyPr/>
          <a:lstStyle>
            <a:lvl1pPr marL="0" indent="0" rtl="0">
              <a:buNone/>
              <a:defRPr/>
            </a:lvl1pPr>
          </a:lstStyle>
          <a:p>
            <a:r>
              <a:rPr lang="en-US"/>
              <a:t> </a:t>
            </a:r>
          </a:p>
        </p:txBody>
      </p:sp>
      <p:sp>
        <p:nvSpPr>
          <p:cNvPr id="39" name="Picture Placeholder 24"/>
          <p:cNvSpPr>
            <a:spLocks noGrp="1"/>
          </p:cNvSpPr>
          <p:nvPr>
            <p:ph type="pic" sz="quarter" idx="24" hasCustomPrompt="1"/>
          </p:nvPr>
        </p:nvSpPr>
        <p:spPr>
          <a:xfrm>
            <a:off x="11611228" y="2443098"/>
            <a:ext cx="1243584" cy="1243584"/>
          </a:xfrm>
          <a:prstGeom prst="rect">
            <a:avLst/>
          </a:prstGeom>
        </p:spPr>
        <p:txBody>
          <a:bodyPr/>
          <a:lstStyle>
            <a:lvl1pPr marL="0" indent="0" rtl="0">
              <a:buNone/>
              <a:defRPr/>
            </a:lvl1pPr>
          </a:lstStyle>
          <a:p>
            <a:r>
              <a:rPr lang="en-US"/>
              <a:t> </a:t>
            </a:r>
          </a:p>
        </p:txBody>
      </p:sp>
      <p:sp>
        <p:nvSpPr>
          <p:cNvPr id="40" name="Picture Placeholder 24"/>
          <p:cNvSpPr>
            <a:spLocks noGrp="1"/>
          </p:cNvSpPr>
          <p:nvPr>
            <p:ph type="pic" sz="quarter" idx="25" hasCustomPrompt="1"/>
          </p:nvPr>
        </p:nvSpPr>
        <p:spPr>
          <a:xfrm>
            <a:off x="6633589" y="3693579"/>
            <a:ext cx="1243584" cy="1243584"/>
          </a:xfrm>
          <a:prstGeom prst="rect">
            <a:avLst/>
          </a:prstGeom>
        </p:spPr>
        <p:txBody>
          <a:bodyPr/>
          <a:lstStyle>
            <a:lvl1pPr marL="0" indent="0" rtl="0">
              <a:buNone/>
              <a:defRPr/>
            </a:lvl1pPr>
          </a:lstStyle>
          <a:p>
            <a:r>
              <a:rPr lang="en-US"/>
              <a:t> </a:t>
            </a:r>
          </a:p>
        </p:txBody>
      </p:sp>
      <p:sp>
        <p:nvSpPr>
          <p:cNvPr id="41" name="Picture Placeholder 24"/>
          <p:cNvSpPr>
            <a:spLocks noGrp="1"/>
          </p:cNvSpPr>
          <p:nvPr>
            <p:ph type="pic" sz="quarter" idx="26" hasCustomPrompt="1"/>
          </p:nvPr>
        </p:nvSpPr>
        <p:spPr>
          <a:xfrm>
            <a:off x="7878274" y="3693579"/>
            <a:ext cx="1243584" cy="1243584"/>
          </a:xfrm>
          <a:prstGeom prst="rect">
            <a:avLst/>
          </a:prstGeom>
        </p:spPr>
        <p:txBody>
          <a:bodyPr/>
          <a:lstStyle>
            <a:lvl1pPr marL="0" indent="0" rtl="0">
              <a:buNone/>
              <a:defRPr/>
            </a:lvl1pPr>
          </a:lstStyle>
          <a:p>
            <a:r>
              <a:rPr lang="en-US"/>
              <a:t> </a:t>
            </a:r>
          </a:p>
        </p:txBody>
      </p:sp>
      <p:sp>
        <p:nvSpPr>
          <p:cNvPr id="42" name="Picture Placeholder 24"/>
          <p:cNvSpPr>
            <a:spLocks noGrp="1"/>
          </p:cNvSpPr>
          <p:nvPr>
            <p:ph type="pic" sz="quarter" idx="27" hasCustomPrompt="1"/>
          </p:nvPr>
        </p:nvSpPr>
        <p:spPr>
          <a:xfrm>
            <a:off x="9122592" y="3693579"/>
            <a:ext cx="1243584" cy="1243584"/>
          </a:xfrm>
          <a:prstGeom prst="rect">
            <a:avLst/>
          </a:prstGeom>
        </p:spPr>
        <p:txBody>
          <a:bodyPr/>
          <a:lstStyle>
            <a:lvl1pPr marL="0" indent="0" rtl="0">
              <a:buNone/>
              <a:defRPr/>
            </a:lvl1pPr>
          </a:lstStyle>
          <a:p>
            <a:r>
              <a:rPr lang="en-US"/>
              <a:t> </a:t>
            </a:r>
          </a:p>
        </p:txBody>
      </p:sp>
      <p:sp>
        <p:nvSpPr>
          <p:cNvPr id="43" name="Picture Placeholder 24"/>
          <p:cNvSpPr>
            <a:spLocks noGrp="1"/>
          </p:cNvSpPr>
          <p:nvPr>
            <p:ph type="pic" sz="quarter" idx="28" hasCustomPrompt="1"/>
          </p:nvPr>
        </p:nvSpPr>
        <p:spPr>
          <a:xfrm>
            <a:off x="10366910" y="3693579"/>
            <a:ext cx="1243584" cy="1243584"/>
          </a:xfrm>
          <a:prstGeom prst="rect">
            <a:avLst/>
          </a:prstGeom>
        </p:spPr>
        <p:txBody>
          <a:bodyPr/>
          <a:lstStyle>
            <a:lvl1pPr marL="0" indent="0" rtl="0">
              <a:buNone/>
              <a:defRPr/>
            </a:lvl1pPr>
          </a:lstStyle>
          <a:p>
            <a:r>
              <a:rPr lang="en-US"/>
              <a:t> </a:t>
            </a:r>
          </a:p>
        </p:txBody>
      </p:sp>
      <p:sp>
        <p:nvSpPr>
          <p:cNvPr id="44" name="Picture Placeholder 24"/>
          <p:cNvSpPr>
            <a:spLocks noGrp="1"/>
          </p:cNvSpPr>
          <p:nvPr>
            <p:ph type="pic" sz="quarter" idx="29" hasCustomPrompt="1"/>
          </p:nvPr>
        </p:nvSpPr>
        <p:spPr>
          <a:xfrm>
            <a:off x="11611228" y="3693579"/>
            <a:ext cx="1243584" cy="1243584"/>
          </a:xfrm>
          <a:prstGeom prst="rect">
            <a:avLst/>
          </a:prstGeom>
        </p:spPr>
        <p:txBody>
          <a:bodyPr/>
          <a:lstStyle>
            <a:lvl1pPr marL="0" indent="0" rtl="0">
              <a:buNone/>
              <a:defRPr/>
            </a:lvl1pPr>
          </a:lstStyle>
          <a:p>
            <a:r>
              <a:rPr lang="en-US"/>
              <a:t> </a:t>
            </a:r>
          </a:p>
        </p:txBody>
      </p:sp>
    </p:spTree>
    <p:extLst>
      <p:ext uri="{BB962C8B-B14F-4D97-AF65-F5344CB8AC3E}">
        <p14:creationId xmlns:p14="http://schemas.microsoft.com/office/powerpoint/2010/main" val="2754078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01_Custom Layout">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0" y="0"/>
            <a:ext cx="12192000" cy="6858000"/>
          </a:xfrm>
          <a:prstGeom prst="rect">
            <a:avLst/>
          </a:prstGeom>
        </p:spPr>
        <p:txBody>
          <a:bodyPr/>
          <a:lstStyle/>
          <a:p>
            <a:endParaRPr lang="en-US"/>
          </a:p>
        </p:txBody>
      </p:sp>
      <p:sp>
        <p:nvSpPr>
          <p:cNvPr id="7" name="Picture Placeholder 5"/>
          <p:cNvSpPr>
            <a:spLocks noGrp="1"/>
          </p:cNvSpPr>
          <p:nvPr>
            <p:ph type="pic" sz="quarter" idx="11"/>
          </p:nvPr>
        </p:nvSpPr>
        <p:spPr>
          <a:xfrm>
            <a:off x="8077678" y="1912025"/>
            <a:ext cx="1714566" cy="3039965"/>
          </a:xfrm>
          <a:prstGeom prst="rect">
            <a:avLst/>
          </a:prstGeom>
        </p:spPr>
        <p:txBody>
          <a:bodyPr/>
          <a:lstStyle>
            <a:lvl1pPr rtl="0">
              <a:defRPr/>
            </a:lvl1pPr>
          </a:lstStyle>
          <a:p>
            <a:endParaRPr lang="en-US"/>
          </a:p>
        </p:txBody>
      </p:sp>
      <p:sp>
        <p:nvSpPr>
          <p:cNvPr id="6" name="Picture Placeholder 5"/>
          <p:cNvSpPr>
            <a:spLocks noGrp="1"/>
          </p:cNvSpPr>
          <p:nvPr>
            <p:ph type="pic" sz="quarter" idx="10"/>
          </p:nvPr>
        </p:nvSpPr>
        <p:spPr>
          <a:xfrm>
            <a:off x="6784709" y="1912025"/>
            <a:ext cx="1714566" cy="3039965"/>
          </a:xfrm>
          <a:prstGeom prst="rect">
            <a:avLst/>
          </a:prstGeom>
        </p:spPr>
        <p:txBody>
          <a:bodyPr/>
          <a:lstStyle/>
          <a:p>
            <a:endParaRPr lang="en-US"/>
          </a:p>
        </p:txBody>
      </p:sp>
    </p:spTree>
    <p:extLst>
      <p:ext uri="{BB962C8B-B14F-4D97-AF65-F5344CB8AC3E}">
        <p14:creationId xmlns:p14="http://schemas.microsoft.com/office/powerpoint/2010/main" val="26749864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02_Custom Layout">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31306" y="530101"/>
            <a:ext cx="10589670" cy="5797798"/>
          </a:xfrm>
          <a:prstGeom prst="rect">
            <a:avLst/>
          </a:prstGeom>
        </p:spPr>
      </p:pic>
      <p:sp>
        <p:nvSpPr>
          <p:cNvPr id="7" name="Picture Placeholder 6"/>
          <p:cNvSpPr>
            <a:spLocks noGrp="1"/>
          </p:cNvSpPr>
          <p:nvPr>
            <p:ph type="pic" sz="quarter" idx="10"/>
          </p:nvPr>
        </p:nvSpPr>
        <p:spPr>
          <a:xfrm>
            <a:off x="6407151" y="772851"/>
            <a:ext cx="7639050" cy="4786120"/>
          </a:xfrm>
          <a:prstGeom prst="rect">
            <a:avLst/>
          </a:prstGeom>
        </p:spPr>
        <p:txBody>
          <a:bodyPr/>
          <a:lstStyle/>
          <a:p>
            <a:endParaRPr lang="en-US"/>
          </a:p>
        </p:txBody>
      </p:sp>
    </p:spTree>
    <p:extLst>
      <p:ext uri="{BB962C8B-B14F-4D97-AF65-F5344CB8AC3E}">
        <p14:creationId xmlns:p14="http://schemas.microsoft.com/office/powerpoint/2010/main" val="2154816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03_Custom Layout">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0" y="0"/>
            <a:ext cx="12311063" cy="6858000"/>
          </a:xfrm>
          <a:prstGeom prst="rect">
            <a:avLst/>
          </a:prstGeom>
        </p:spPr>
        <p:txBody>
          <a:bodyPr/>
          <a:lstStyle/>
          <a:p>
            <a:endParaRPr lang="en-US"/>
          </a:p>
        </p:txBody>
      </p:sp>
      <p:sp>
        <p:nvSpPr>
          <p:cNvPr id="7" name="Picture Placeholder 5"/>
          <p:cNvSpPr>
            <a:spLocks noGrp="1"/>
          </p:cNvSpPr>
          <p:nvPr>
            <p:ph type="pic" sz="quarter" idx="11"/>
          </p:nvPr>
        </p:nvSpPr>
        <p:spPr>
          <a:xfrm>
            <a:off x="8579196" y="1426708"/>
            <a:ext cx="2263097" cy="4012523"/>
          </a:xfrm>
          <a:prstGeom prst="rect">
            <a:avLst/>
          </a:prstGeom>
        </p:spPr>
        <p:txBody>
          <a:bodyPr/>
          <a:lstStyle/>
          <a:p>
            <a:endParaRPr lang="en-US"/>
          </a:p>
        </p:txBody>
      </p:sp>
      <p:sp>
        <p:nvSpPr>
          <p:cNvPr id="6" name="Picture Placeholder 5"/>
          <p:cNvSpPr>
            <a:spLocks noGrp="1"/>
          </p:cNvSpPr>
          <p:nvPr>
            <p:ph type="pic" sz="quarter" idx="10"/>
          </p:nvPr>
        </p:nvSpPr>
        <p:spPr>
          <a:xfrm>
            <a:off x="6872576" y="1426708"/>
            <a:ext cx="2263097" cy="4012523"/>
          </a:xfrm>
          <a:prstGeom prst="rect">
            <a:avLst/>
          </a:prstGeom>
        </p:spPr>
        <p:txBody>
          <a:bodyPr/>
          <a:lstStyle/>
          <a:p>
            <a:endParaRPr lang="en-US"/>
          </a:p>
        </p:txBody>
      </p:sp>
    </p:spTree>
    <p:extLst>
      <p:ext uri="{BB962C8B-B14F-4D97-AF65-F5344CB8AC3E}">
        <p14:creationId xmlns:p14="http://schemas.microsoft.com/office/powerpoint/2010/main" val="3097894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04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rot="19860000">
            <a:off x="2919071" y="878799"/>
            <a:ext cx="2112264" cy="3557016"/>
          </a:xfrm>
          <a:prstGeom prst="rect">
            <a:avLst/>
          </a:prstGeom>
        </p:spPr>
        <p:txBody>
          <a:bodyPr/>
          <a:lstStyle/>
          <a:p>
            <a:endParaRPr lang="en-US"/>
          </a:p>
        </p:txBody>
      </p:sp>
      <p:sp>
        <p:nvSpPr>
          <p:cNvPr id="9" name="Picture Placeholder 7"/>
          <p:cNvSpPr>
            <a:spLocks noGrp="1"/>
          </p:cNvSpPr>
          <p:nvPr>
            <p:ph type="pic" sz="quarter" idx="11"/>
          </p:nvPr>
        </p:nvSpPr>
        <p:spPr>
          <a:xfrm rot="19860000">
            <a:off x="2301574" y="911859"/>
            <a:ext cx="2112264" cy="3557016"/>
          </a:xfrm>
          <a:prstGeom prst="rect">
            <a:avLst/>
          </a:prstGeom>
        </p:spPr>
        <p:txBody>
          <a:bodyPr/>
          <a:lstStyle/>
          <a:p>
            <a:endParaRPr lang="en-US"/>
          </a:p>
        </p:txBody>
      </p:sp>
      <p:sp>
        <p:nvSpPr>
          <p:cNvPr id="10" name="Picture Placeholder 7"/>
          <p:cNvSpPr>
            <a:spLocks noGrp="1"/>
          </p:cNvSpPr>
          <p:nvPr>
            <p:ph type="pic" sz="quarter" idx="12"/>
          </p:nvPr>
        </p:nvSpPr>
        <p:spPr>
          <a:xfrm rot="19860000">
            <a:off x="1627088" y="921450"/>
            <a:ext cx="2112264" cy="3557016"/>
          </a:xfrm>
          <a:prstGeom prst="rect">
            <a:avLst/>
          </a:prstGeom>
        </p:spPr>
        <p:txBody>
          <a:bodyPr/>
          <a:lstStyle/>
          <a:p>
            <a:endParaRPr lang="en-US"/>
          </a:p>
        </p:txBody>
      </p:sp>
    </p:spTree>
    <p:extLst>
      <p:ext uri="{BB962C8B-B14F-4D97-AF65-F5344CB8AC3E}">
        <p14:creationId xmlns:p14="http://schemas.microsoft.com/office/powerpoint/2010/main" val="32057394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05_Custom Layout">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0" y="0"/>
            <a:ext cx="12192000" cy="6858000"/>
          </a:xfrm>
          <a:prstGeom prst="rect">
            <a:avLst/>
          </a:prstGeom>
        </p:spPr>
        <p:txBody>
          <a:bodyPr/>
          <a:lstStyle/>
          <a:p>
            <a:endParaRPr lang="en-US"/>
          </a:p>
        </p:txBody>
      </p:sp>
      <p:sp>
        <p:nvSpPr>
          <p:cNvPr id="6" name="Picture Placeholder 5"/>
          <p:cNvSpPr>
            <a:spLocks noGrp="1"/>
          </p:cNvSpPr>
          <p:nvPr>
            <p:ph type="pic" sz="quarter" idx="10"/>
          </p:nvPr>
        </p:nvSpPr>
        <p:spPr>
          <a:xfrm>
            <a:off x="2141919" y="1343293"/>
            <a:ext cx="1942505" cy="3444107"/>
          </a:xfrm>
          <a:prstGeom prst="rect">
            <a:avLst/>
          </a:prstGeom>
        </p:spPr>
        <p:txBody>
          <a:bodyPr/>
          <a:lstStyle/>
          <a:p>
            <a:endParaRPr lang="en-US"/>
          </a:p>
        </p:txBody>
      </p:sp>
      <p:sp>
        <p:nvSpPr>
          <p:cNvPr id="7" name="Picture Placeholder 5"/>
          <p:cNvSpPr>
            <a:spLocks noGrp="1"/>
          </p:cNvSpPr>
          <p:nvPr>
            <p:ph type="pic" sz="quarter" idx="11"/>
          </p:nvPr>
        </p:nvSpPr>
        <p:spPr>
          <a:xfrm>
            <a:off x="3606779" y="1343293"/>
            <a:ext cx="1942505" cy="3444107"/>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28613933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06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705672" y="1195035"/>
            <a:ext cx="1899321" cy="3367540"/>
          </a:xfrm>
          <a:prstGeom prst="rect">
            <a:avLst/>
          </a:prstGeom>
        </p:spPr>
        <p:txBody>
          <a:bodyPr/>
          <a:lstStyle/>
          <a:p>
            <a:endParaRPr lang="en-US"/>
          </a:p>
        </p:txBody>
      </p:sp>
      <p:sp>
        <p:nvSpPr>
          <p:cNvPr id="7" name="Picture Placeholder 5"/>
          <p:cNvSpPr>
            <a:spLocks noGrp="1"/>
          </p:cNvSpPr>
          <p:nvPr>
            <p:ph type="pic" sz="quarter" idx="11"/>
          </p:nvPr>
        </p:nvSpPr>
        <p:spPr>
          <a:xfrm>
            <a:off x="4464233" y="1627172"/>
            <a:ext cx="1443706" cy="2559726"/>
          </a:xfrm>
          <a:prstGeom prst="rect">
            <a:avLst/>
          </a:prstGeom>
        </p:spPr>
        <p:txBody>
          <a:bodyPr/>
          <a:lstStyle/>
          <a:p>
            <a:endParaRPr lang="en-US"/>
          </a:p>
        </p:txBody>
      </p:sp>
    </p:spTree>
    <p:extLst>
      <p:ext uri="{BB962C8B-B14F-4D97-AF65-F5344CB8AC3E}">
        <p14:creationId xmlns:p14="http://schemas.microsoft.com/office/powerpoint/2010/main" val="93798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07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768475" y="2897188"/>
            <a:ext cx="2989859" cy="1885950"/>
          </a:xfrm>
          <a:prstGeom prst="rect">
            <a:avLst/>
          </a:prstGeom>
        </p:spPr>
        <p:txBody>
          <a:bodyPr/>
          <a:lstStyle/>
          <a:p>
            <a:endParaRPr lang="en-US"/>
          </a:p>
        </p:txBody>
      </p:sp>
      <p:sp>
        <p:nvSpPr>
          <p:cNvPr id="7" name="Picture Placeholder 5"/>
          <p:cNvSpPr>
            <a:spLocks noGrp="1"/>
          </p:cNvSpPr>
          <p:nvPr>
            <p:ph type="pic" sz="quarter" idx="11"/>
          </p:nvPr>
        </p:nvSpPr>
        <p:spPr>
          <a:xfrm>
            <a:off x="3897669" y="2605167"/>
            <a:ext cx="3803709" cy="2399121"/>
          </a:xfrm>
          <a:prstGeom prst="rect">
            <a:avLst/>
          </a:prstGeom>
        </p:spPr>
        <p:txBody>
          <a:bodyPr/>
          <a:lstStyle/>
          <a:p>
            <a:endParaRPr lang="en-US"/>
          </a:p>
        </p:txBody>
      </p:sp>
    </p:spTree>
    <p:extLst>
      <p:ext uri="{BB962C8B-B14F-4D97-AF65-F5344CB8AC3E}">
        <p14:creationId xmlns:p14="http://schemas.microsoft.com/office/powerpoint/2010/main" val="547744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08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1761346" y="3028281"/>
            <a:ext cx="1356997" cy="2405982"/>
          </a:xfrm>
          <a:prstGeom prst="rect">
            <a:avLst/>
          </a:prstGeom>
        </p:spPr>
        <p:txBody>
          <a:bodyPr/>
          <a:lstStyle>
            <a:lvl1pPr marL="0" indent="0">
              <a:buNone/>
              <a:defRPr/>
            </a:lvl1pPr>
          </a:lstStyle>
          <a:p>
            <a:r>
              <a:rPr lang="en-US"/>
              <a:t> </a:t>
            </a:r>
          </a:p>
        </p:txBody>
      </p:sp>
      <p:sp>
        <p:nvSpPr>
          <p:cNvPr id="14" name="Picture Placeholder 10"/>
          <p:cNvSpPr>
            <a:spLocks noGrp="1"/>
          </p:cNvSpPr>
          <p:nvPr>
            <p:ph type="pic" sz="quarter" idx="13" hasCustomPrompt="1"/>
          </p:nvPr>
        </p:nvSpPr>
        <p:spPr>
          <a:xfrm>
            <a:off x="9098361" y="3028281"/>
            <a:ext cx="1356997" cy="2405982"/>
          </a:xfrm>
          <a:prstGeom prst="rect">
            <a:avLst/>
          </a:prstGeom>
        </p:spPr>
        <p:txBody>
          <a:bodyPr/>
          <a:lstStyle>
            <a:lvl1pPr marL="0" indent="0">
              <a:buNone/>
              <a:defRPr/>
            </a:lvl1pPr>
          </a:lstStyle>
          <a:p>
            <a:r>
              <a:rPr lang="en-US"/>
              <a:t> </a:t>
            </a:r>
          </a:p>
        </p:txBody>
      </p:sp>
      <p:sp>
        <p:nvSpPr>
          <p:cNvPr id="12" name="Picture Placeholder 10"/>
          <p:cNvSpPr>
            <a:spLocks noGrp="1"/>
          </p:cNvSpPr>
          <p:nvPr>
            <p:ph type="pic" sz="quarter" idx="11" hasCustomPrompt="1"/>
          </p:nvPr>
        </p:nvSpPr>
        <p:spPr>
          <a:xfrm>
            <a:off x="2653846" y="2826466"/>
            <a:ext cx="1584646" cy="2809610"/>
          </a:xfrm>
          <a:prstGeom prst="rect">
            <a:avLst/>
          </a:prstGeom>
        </p:spPr>
        <p:txBody>
          <a:bodyPr/>
          <a:lstStyle>
            <a:lvl1pPr marL="0" indent="0">
              <a:buNone/>
              <a:defRPr/>
            </a:lvl1pPr>
          </a:lstStyle>
          <a:p>
            <a:r>
              <a:rPr lang="en-US"/>
              <a:t> </a:t>
            </a:r>
          </a:p>
        </p:txBody>
      </p:sp>
      <p:sp>
        <p:nvSpPr>
          <p:cNvPr id="15" name="Picture Placeholder 10"/>
          <p:cNvSpPr>
            <a:spLocks noGrp="1"/>
          </p:cNvSpPr>
          <p:nvPr>
            <p:ph type="pic" sz="quarter" idx="14" hasCustomPrompt="1"/>
          </p:nvPr>
        </p:nvSpPr>
        <p:spPr>
          <a:xfrm>
            <a:off x="7978212" y="2826466"/>
            <a:ext cx="1584646" cy="2809610"/>
          </a:xfrm>
          <a:prstGeom prst="rect">
            <a:avLst/>
          </a:prstGeom>
        </p:spPr>
        <p:txBody>
          <a:bodyPr/>
          <a:lstStyle>
            <a:lvl1pPr marL="0" indent="0">
              <a:buNone/>
              <a:defRPr/>
            </a:lvl1pPr>
          </a:lstStyle>
          <a:p>
            <a:r>
              <a:rPr lang="en-US"/>
              <a:t> </a:t>
            </a:r>
          </a:p>
        </p:txBody>
      </p:sp>
      <p:sp>
        <p:nvSpPr>
          <p:cNvPr id="13" name="Picture Placeholder 10"/>
          <p:cNvSpPr>
            <a:spLocks noGrp="1"/>
          </p:cNvSpPr>
          <p:nvPr>
            <p:ph type="pic" sz="quarter" idx="12" hasCustomPrompt="1"/>
          </p:nvPr>
        </p:nvSpPr>
        <p:spPr>
          <a:xfrm>
            <a:off x="3700201" y="2632974"/>
            <a:ext cx="1802909" cy="3196594"/>
          </a:xfrm>
          <a:prstGeom prst="rect">
            <a:avLst/>
          </a:prstGeom>
        </p:spPr>
        <p:txBody>
          <a:bodyPr/>
          <a:lstStyle>
            <a:lvl1pPr marL="0" indent="0">
              <a:buNone/>
              <a:defRPr/>
            </a:lvl1pPr>
          </a:lstStyle>
          <a:p>
            <a:r>
              <a:rPr lang="en-US"/>
              <a:t> </a:t>
            </a:r>
          </a:p>
        </p:txBody>
      </p:sp>
      <p:sp>
        <p:nvSpPr>
          <p:cNvPr id="16" name="Picture Placeholder 10"/>
          <p:cNvSpPr>
            <a:spLocks noGrp="1"/>
          </p:cNvSpPr>
          <p:nvPr>
            <p:ph type="pic" sz="quarter" idx="15" hasCustomPrompt="1"/>
          </p:nvPr>
        </p:nvSpPr>
        <p:spPr>
          <a:xfrm>
            <a:off x="6713593" y="2632974"/>
            <a:ext cx="1802909" cy="3196594"/>
          </a:xfrm>
          <a:prstGeom prst="rect">
            <a:avLst/>
          </a:prstGeom>
        </p:spPr>
        <p:txBody>
          <a:bodyPr/>
          <a:lstStyle>
            <a:lvl1pPr marL="0" indent="0">
              <a:buNone/>
              <a:defRPr/>
            </a:lvl1pPr>
          </a:lstStyle>
          <a:p>
            <a:r>
              <a:rPr lang="en-US"/>
              <a:t> </a:t>
            </a:r>
          </a:p>
        </p:txBody>
      </p:sp>
      <p:sp>
        <p:nvSpPr>
          <p:cNvPr id="18" name="Picture Placeholder 10"/>
          <p:cNvSpPr>
            <a:spLocks noGrp="1"/>
          </p:cNvSpPr>
          <p:nvPr>
            <p:ph type="pic" sz="quarter" idx="16" hasCustomPrompt="1"/>
          </p:nvPr>
        </p:nvSpPr>
        <p:spPr>
          <a:xfrm>
            <a:off x="5078217" y="2428511"/>
            <a:ext cx="2021169" cy="3583578"/>
          </a:xfrm>
          <a:prstGeom prst="rect">
            <a:avLst/>
          </a:prstGeom>
        </p:spPr>
        <p:txBody>
          <a:bodyPr/>
          <a:lstStyle>
            <a:lvl1pPr marL="0" indent="0" rtl="0">
              <a:buNone/>
              <a:defRPr/>
            </a:lvl1pPr>
          </a:lstStyle>
          <a:p>
            <a:r>
              <a:rPr lang="en-US"/>
              <a:t> </a:t>
            </a:r>
          </a:p>
        </p:txBody>
      </p:sp>
    </p:spTree>
    <p:extLst>
      <p:ext uri="{BB962C8B-B14F-4D97-AF65-F5344CB8AC3E}">
        <p14:creationId xmlns:p14="http://schemas.microsoft.com/office/powerpoint/2010/main" val="25432419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09_Custom Layout">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0743" y="94810"/>
            <a:ext cx="5864336" cy="4461280"/>
          </a:xfrm>
          <a:prstGeom prst="rect">
            <a:avLst/>
          </a:prstGeom>
        </p:spPr>
      </p:pic>
      <p:sp>
        <p:nvSpPr>
          <p:cNvPr id="5" name="Rectangle 4"/>
          <p:cNvSpPr/>
          <p:nvPr/>
        </p:nvSpPr>
        <p:spPr>
          <a:xfrm>
            <a:off x="7002752" y="596704"/>
            <a:ext cx="5523489" cy="3822479"/>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hasCustomPrompt="1"/>
          </p:nvPr>
        </p:nvSpPr>
        <p:spPr>
          <a:xfrm>
            <a:off x="7002753" y="596704"/>
            <a:ext cx="5523488" cy="3822479"/>
          </a:xfrm>
          <a:prstGeom prst="rect">
            <a:avLst/>
          </a:prstGeom>
        </p:spPr>
        <p:txBody>
          <a:bodyPr/>
          <a:lstStyle>
            <a:lvl1pPr marL="0" indent="0">
              <a:buNone/>
              <a:defRPr/>
            </a:lvl1pPr>
          </a:lstStyle>
          <a:p>
            <a:r>
              <a:rPr lang="en-US"/>
              <a:t> </a:t>
            </a:r>
          </a:p>
        </p:txBody>
      </p:sp>
      <p:sp>
        <p:nvSpPr>
          <p:cNvPr id="9" name="Picture Placeholder 7"/>
          <p:cNvSpPr>
            <a:spLocks noGrp="1"/>
          </p:cNvSpPr>
          <p:nvPr>
            <p:ph type="pic" sz="quarter" idx="11" hasCustomPrompt="1"/>
          </p:nvPr>
        </p:nvSpPr>
        <p:spPr>
          <a:xfrm>
            <a:off x="6281898" y="1246458"/>
            <a:ext cx="2157984" cy="2157984"/>
          </a:xfrm>
          <a:prstGeom prst="ellipse">
            <a:avLst/>
          </a:prstGeom>
          <a:solidFill>
            <a:srgbClr val="777777"/>
          </a:solidFill>
          <a:ln w="38100">
            <a:noFill/>
          </a:ln>
          <a:effectLst>
            <a:outerShdw blurRad="127000" dist="114300" dir="8100000" algn="tr" rotWithShape="0">
              <a:prstClr val="black">
                <a:alpha val="40000"/>
              </a:prstClr>
            </a:outerShdw>
          </a:effectLst>
          <a:scene3d>
            <a:camera prst="orthographicFront">
              <a:rot lat="0" lon="0" rev="0"/>
            </a:camera>
            <a:lightRig rig="brightRoom" dir="t"/>
          </a:scene3d>
          <a:sp3d extrusionH="76200" contourW="44450" prstMaterial="plastic">
            <a:bevelT w="120650" h="152400"/>
            <a:extrusionClr>
              <a:schemeClr val="bg1"/>
            </a:extrusionClr>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dirty="0">
                <a:solidFill>
                  <a:schemeClr val="lt1"/>
                </a:solidFill>
              </a:defRPr>
            </a:lvl1pPr>
          </a:lstStyle>
          <a:p>
            <a:pPr marL="0" lvl="0" algn="ctr"/>
            <a:r>
              <a:rPr lang="en-US"/>
              <a:t> </a:t>
            </a:r>
          </a:p>
        </p:txBody>
      </p:sp>
    </p:spTree>
    <p:extLst>
      <p:ext uri="{BB962C8B-B14F-4D97-AF65-F5344CB8AC3E}">
        <p14:creationId xmlns:p14="http://schemas.microsoft.com/office/powerpoint/2010/main" val="4753886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536436" y="1485604"/>
            <a:ext cx="4626864" cy="2660904"/>
          </a:xfrm>
          <a:prstGeom prst="roundRect">
            <a:avLst>
              <a:gd name="adj" fmla="val 254"/>
            </a:avLst>
          </a:prstGeom>
          <a:noFill/>
          <a:ln w="76200">
            <a:solidFill>
              <a:schemeClr val="bg1"/>
            </a:solidFill>
          </a:ln>
          <a:effectLst>
            <a:outerShdw blurRad="381000" dist="38100" dir="8100000" algn="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schemeClr val="lt1"/>
                </a:solidFill>
              </a:defRPr>
            </a:lvl1pPr>
          </a:lstStyle>
          <a:p>
            <a:pPr marL="0" lvl="0" algn="ctr"/>
            <a:endParaRPr lang="en-US"/>
          </a:p>
        </p:txBody>
      </p:sp>
    </p:spTree>
    <p:extLst>
      <p:ext uri="{BB962C8B-B14F-4D97-AF65-F5344CB8AC3E}">
        <p14:creationId xmlns:p14="http://schemas.microsoft.com/office/powerpoint/2010/main" val="3516786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10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3636" y="2047165"/>
            <a:ext cx="5092574" cy="6858000"/>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91098" y="2006221"/>
            <a:ext cx="5137842" cy="6858000"/>
          </a:xfrm>
          <a:prstGeom prst="rect">
            <a:avLst/>
          </a:prstGeom>
        </p:spPr>
      </p:pic>
      <p:sp>
        <p:nvSpPr>
          <p:cNvPr id="6" name="Picture Placeholder 5"/>
          <p:cNvSpPr>
            <a:spLocks noGrp="1"/>
          </p:cNvSpPr>
          <p:nvPr>
            <p:ph type="pic" sz="quarter" idx="10" hasCustomPrompt="1"/>
          </p:nvPr>
        </p:nvSpPr>
        <p:spPr>
          <a:xfrm>
            <a:off x="2764685" y="4031470"/>
            <a:ext cx="2612619" cy="3020868"/>
          </a:xfrm>
          <a:prstGeom prst="roundRect">
            <a:avLst>
              <a:gd name="adj" fmla="val 2053"/>
            </a:avLst>
          </a:prstGeom>
        </p:spPr>
        <p:txBody>
          <a:bodyPr/>
          <a:lstStyle>
            <a:lvl1pPr marL="0" indent="0">
              <a:buNone/>
              <a:defRPr/>
            </a:lvl1pPr>
          </a:lstStyle>
          <a:p>
            <a:r>
              <a:rPr lang="en-US"/>
              <a:t> </a:t>
            </a:r>
          </a:p>
        </p:txBody>
      </p:sp>
      <p:sp>
        <p:nvSpPr>
          <p:cNvPr id="7" name="Picture Placeholder 5"/>
          <p:cNvSpPr>
            <a:spLocks noGrp="1"/>
          </p:cNvSpPr>
          <p:nvPr>
            <p:ph type="pic" sz="quarter" idx="11" hasCustomPrompt="1"/>
          </p:nvPr>
        </p:nvSpPr>
        <p:spPr>
          <a:xfrm>
            <a:off x="6718616" y="4031470"/>
            <a:ext cx="2612619" cy="3020868"/>
          </a:xfrm>
          <a:prstGeom prst="roundRect">
            <a:avLst>
              <a:gd name="adj" fmla="val 2053"/>
            </a:avLst>
          </a:prstGeom>
        </p:spPr>
        <p:txBody>
          <a:bodyPr/>
          <a:lstStyle>
            <a:lvl1pPr marL="0" indent="0" rtl="0">
              <a:buNone/>
              <a:defRPr/>
            </a:lvl1pPr>
          </a:lstStyle>
          <a:p>
            <a:r>
              <a:rPr lang="en-US"/>
              <a:t> </a:t>
            </a:r>
          </a:p>
        </p:txBody>
      </p:sp>
    </p:spTree>
    <p:extLst>
      <p:ext uri="{BB962C8B-B14F-4D97-AF65-F5344CB8AC3E}">
        <p14:creationId xmlns:p14="http://schemas.microsoft.com/office/powerpoint/2010/main" val="1343220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1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0095" t="6737" r="10432" b="57814"/>
          <a:stretch/>
        </p:blipFill>
        <p:spPr>
          <a:xfrm rot="10800000" flipH="1" flipV="1">
            <a:off x="3086099" y="1436914"/>
            <a:ext cx="6134973" cy="3325586"/>
          </a:xfrm>
          <a:prstGeom prst="rect">
            <a:avLst/>
          </a:prstGeom>
        </p:spPr>
      </p:pic>
      <p:sp>
        <p:nvSpPr>
          <p:cNvPr id="5" name="Picture Placeholder 7"/>
          <p:cNvSpPr>
            <a:spLocks noGrp="1"/>
          </p:cNvSpPr>
          <p:nvPr>
            <p:ph type="pic" sz="quarter" idx="11" hasCustomPrompt="1"/>
          </p:nvPr>
        </p:nvSpPr>
        <p:spPr>
          <a:xfrm>
            <a:off x="3897092" y="1973670"/>
            <a:ext cx="4464588" cy="2472600"/>
          </a:xfrm>
          <a:prstGeom prst="roundRect">
            <a:avLst>
              <a:gd name="adj" fmla="val 744"/>
            </a:avLst>
          </a:prstGeom>
          <a:ln>
            <a:solidFill>
              <a:schemeClr val="tx1">
                <a:lumMod val="60000"/>
                <a:lumOff val="40000"/>
              </a:schemeClr>
            </a:solidFill>
          </a:ln>
        </p:spPr>
        <p:txBody>
          <a:bodyPr/>
          <a:lstStyle>
            <a:lvl1pPr marL="0" indent="0">
              <a:buNone/>
              <a:defRPr/>
            </a:lvl1pPr>
          </a:lstStyle>
          <a:p>
            <a:r>
              <a:rPr lang="en-US"/>
              <a:t> </a:t>
            </a:r>
          </a:p>
        </p:txBody>
      </p:sp>
    </p:spTree>
    <p:extLst>
      <p:ext uri="{BB962C8B-B14F-4D97-AF65-F5344CB8AC3E}">
        <p14:creationId xmlns:p14="http://schemas.microsoft.com/office/powerpoint/2010/main" val="36417015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12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3505636" y="1946365"/>
            <a:ext cx="2427668" cy="3840480"/>
          </a:xfrm>
          <a:prstGeom prst="rect">
            <a:avLst/>
          </a:prstGeom>
        </p:spPr>
        <p:txBody>
          <a:bodyPr/>
          <a:lstStyle>
            <a:lvl1pPr marL="0" indent="0">
              <a:buNone/>
              <a:defRPr/>
            </a:lvl1pPr>
          </a:lstStyle>
          <a:p>
            <a:r>
              <a:rPr lang="en-US"/>
              <a:t> </a:t>
            </a:r>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39031565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13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4063999" cy="6858000"/>
          </a:xfrm>
          <a:prstGeom prst="rect">
            <a:avLst/>
          </a:prstGeom>
        </p:spPr>
        <p:txBody>
          <a:bodyPr/>
          <a:lstStyle>
            <a:lvl1pPr marL="0" indent="0">
              <a:buNone/>
              <a:defRPr/>
            </a:lvl1pPr>
          </a:lstStyle>
          <a:p>
            <a:r>
              <a:rPr lang="en-US"/>
              <a:t> </a:t>
            </a:r>
          </a:p>
        </p:txBody>
      </p:sp>
    </p:spTree>
    <p:extLst>
      <p:ext uri="{BB962C8B-B14F-4D97-AF65-F5344CB8AC3E}">
        <p14:creationId xmlns:p14="http://schemas.microsoft.com/office/powerpoint/2010/main" val="38006965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14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4078428" y="1567295"/>
            <a:ext cx="2264670" cy="1582305"/>
          </a:xfrm>
          <a:prstGeom prst="rect">
            <a:avLst/>
          </a:prstGeom>
        </p:spPr>
        <p:txBody>
          <a:bodyPr/>
          <a:lstStyle/>
          <a:p>
            <a:endParaRPr lang="en-US"/>
          </a:p>
        </p:txBody>
      </p:sp>
      <p:sp>
        <p:nvSpPr>
          <p:cNvPr id="11" name="Picture Placeholder 9"/>
          <p:cNvSpPr>
            <a:spLocks noGrp="1"/>
          </p:cNvSpPr>
          <p:nvPr>
            <p:ph type="pic" sz="quarter" idx="11"/>
          </p:nvPr>
        </p:nvSpPr>
        <p:spPr>
          <a:xfrm>
            <a:off x="6625328" y="1567295"/>
            <a:ext cx="2264670" cy="1582305"/>
          </a:xfrm>
          <a:prstGeom prst="rect">
            <a:avLst/>
          </a:prstGeom>
        </p:spPr>
        <p:txBody>
          <a:bodyPr/>
          <a:lstStyle/>
          <a:p>
            <a:endParaRPr lang="en-US"/>
          </a:p>
        </p:txBody>
      </p:sp>
      <p:sp>
        <p:nvSpPr>
          <p:cNvPr id="12" name="Picture Placeholder 9"/>
          <p:cNvSpPr>
            <a:spLocks noGrp="1"/>
          </p:cNvSpPr>
          <p:nvPr>
            <p:ph type="pic" sz="quarter" idx="12"/>
          </p:nvPr>
        </p:nvSpPr>
        <p:spPr>
          <a:xfrm>
            <a:off x="9172227" y="1567295"/>
            <a:ext cx="2264670" cy="1582305"/>
          </a:xfrm>
          <a:prstGeom prst="rect">
            <a:avLst/>
          </a:prstGeom>
        </p:spPr>
        <p:txBody>
          <a:bodyPr/>
          <a:lstStyle/>
          <a:p>
            <a:endParaRPr lang="en-US"/>
          </a:p>
        </p:txBody>
      </p:sp>
      <p:sp>
        <p:nvSpPr>
          <p:cNvPr id="13" name="Picture Placeholder 9"/>
          <p:cNvSpPr>
            <a:spLocks noGrp="1"/>
          </p:cNvSpPr>
          <p:nvPr>
            <p:ph type="pic" sz="quarter" idx="13"/>
          </p:nvPr>
        </p:nvSpPr>
        <p:spPr>
          <a:xfrm>
            <a:off x="4078428" y="3985174"/>
            <a:ext cx="2264670" cy="1582305"/>
          </a:xfrm>
          <a:prstGeom prst="rect">
            <a:avLst/>
          </a:prstGeom>
        </p:spPr>
        <p:txBody>
          <a:bodyPr/>
          <a:lstStyle>
            <a:lvl1pPr rtl="0">
              <a:defRPr/>
            </a:lvl1pPr>
          </a:lstStyle>
          <a:p>
            <a:endParaRPr lang="en-US"/>
          </a:p>
        </p:txBody>
      </p:sp>
      <p:sp>
        <p:nvSpPr>
          <p:cNvPr id="14" name="Picture Placeholder 9"/>
          <p:cNvSpPr>
            <a:spLocks noGrp="1"/>
          </p:cNvSpPr>
          <p:nvPr>
            <p:ph type="pic" sz="quarter" idx="14"/>
          </p:nvPr>
        </p:nvSpPr>
        <p:spPr>
          <a:xfrm>
            <a:off x="6625328" y="3985174"/>
            <a:ext cx="2264670" cy="1582305"/>
          </a:xfrm>
          <a:prstGeom prst="rect">
            <a:avLst/>
          </a:prstGeom>
        </p:spPr>
        <p:txBody>
          <a:bodyPr/>
          <a:lstStyle>
            <a:lvl1pPr rtl="0">
              <a:defRPr/>
            </a:lvl1pPr>
          </a:lstStyle>
          <a:p>
            <a:endParaRPr lang="en-US"/>
          </a:p>
        </p:txBody>
      </p:sp>
      <p:sp>
        <p:nvSpPr>
          <p:cNvPr id="15" name="Picture Placeholder 9"/>
          <p:cNvSpPr>
            <a:spLocks noGrp="1"/>
          </p:cNvSpPr>
          <p:nvPr>
            <p:ph type="pic" sz="quarter" idx="15"/>
          </p:nvPr>
        </p:nvSpPr>
        <p:spPr>
          <a:xfrm>
            <a:off x="9172227" y="3985174"/>
            <a:ext cx="2264670" cy="1582305"/>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3952848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15_Custom Layout">
    <p:spTree>
      <p:nvGrpSpPr>
        <p:cNvPr id="1" name=""/>
        <p:cNvGrpSpPr/>
        <p:nvPr/>
      </p:nvGrpSpPr>
      <p:grpSpPr>
        <a:xfrm>
          <a:off x="0" y="0"/>
          <a:ext cx="0" cy="0"/>
          <a:chOff x="0" y="0"/>
          <a:chExt cx="0" cy="0"/>
        </a:xfrm>
      </p:grpSpPr>
      <p:sp>
        <p:nvSpPr>
          <p:cNvPr id="22" name="Picture Placeholder 21"/>
          <p:cNvSpPr>
            <a:spLocks noGrp="1"/>
          </p:cNvSpPr>
          <p:nvPr>
            <p:ph type="pic" sz="quarter" idx="10" hasCustomPrompt="1"/>
          </p:nvPr>
        </p:nvSpPr>
        <p:spPr>
          <a:xfrm>
            <a:off x="619268" y="934452"/>
            <a:ext cx="1335642" cy="1335642"/>
          </a:xfrm>
          <a:prstGeom prst="rect">
            <a:avLst/>
          </a:prstGeom>
        </p:spPr>
        <p:txBody>
          <a:bodyPr/>
          <a:lstStyle>
            <a:lvl1pPr marL="0" indent="0">
              <a:buNone/>
              <a:defRPr/>
            </a:lvl1pPr>
          </a:lstStyle>
          <a:p>
            <a:r>
              <a:rPr lang="en-US"/>
              <a:t> </a:t>
            </a:r>
          </a:p>
        </p:txBody>
      </p:sp>
      <p:sp>
        <p:nvSpPr>
          <p:cNvPr id="23" name="Picture Placeholder 21"/>
          <p:cNvSpPr>
            <a:spLocks noGrp="1"/>
          </p:cNvSpPr>
          <p:nvPr>
            <p:ph type="pic" sz="quarter" idx="11" hasCustomPrompt="1"/>
          </p:nvPr>
        </p:nvSpPr>
        <p:spPr>
          <a:xfrm>
            <a:off x="1999631" y="934452"/>
            <a:ext cx="1335642" cy="1335642"/>
          </a:xfrm>
          <a:prstGeom prst="rect">
            <a:avLst/>
          </a:prstGeom>
        </p:spPr>
        <p:txBody>
          <a:bodyPr/>
          <a:lstStyle>
            <a:lvl1pPr marL="0" indent="0">
              <a:buNone/>
              <a:defRPr/>
            </a:lvl1pPr>
          </a:lstStyle>
          <a:p>
            <a:r>
              <a:rPr lang="en-US"/>
              <a:t> </a:t>
            </a:r>
          </a:p>
        </p:txBody>
      </p:sp>
      <p:sp>
        <p:nvSpPr>
          <p:cNvPr id="24" name="Picture Placeholder 21"/>
          <p:cNvSpPr>
            <a:spLocks noGrp="1"/>
          </p:cNvSpPr>
          <p:nvPr>
            <p:ph type="pic" sz="quarter" idx="12" hasCustomPrompt="1"/>
          </p:nvPr>
        </p:nvSpPr>
        <p:spPr>
          <a:xfrm>
            <a:off x="3379994" y="934452"/>
            <a:ext cx="1335642" cy="1335642"/>
          </a:xfrm>
          <a:prstGeom prst="rect">
            <a:avLst/>
          </a:prstGeom>
        </p:spPr>
        <p:txBody>
          <a:bodyPr/>
          <a:lstStyle>
            <a:lvl1pPr marL="0" indent="0">
              <a:buNone/>
              <a:defRPr/>
            </a:lvl1pPr>
          </a:lstStyle>
          <a:p>
            <a:r>
              <a:rPr lang="en-US"/>
              <a:t> </a:t>
            </a:r>
          </a:p>
        </p:txBody>
      </p:sp>
      <p:sp>
        <p:nvSpPr>
          <p:cNvPr id="25" name="Picture Placeholder 21"/>
          <p:cNvSpPr>
            <a:spLocks noGrp="1"/>
          </p:cNvSpPr>
          <p:nvPr>
            <p:ph type="pic" sz="quarter" idx="13" hasCustomPrompt="1"/>
          </p:nvPr>
        </p:nvSpPr>
        <p:spPr>
          <a:xfrm>
            <a:off x="4760358" y="934452"/>
            <a:ext cx="1335642" cy="1335642"/>
          </a:xfrm>
          <a:prstGeom prst="rect">
            <a:avLst/>
          </a:prstGeom>
        </p:spPr>
        <p:txBody>
          <a:bodyPr/>
          <a:lstStyle>
            <a:lvl1pPr marL="0" indent="0" rtl="0">
              <a:buNone/>
              <a:defRPr/>
            </a:lvl1pPr>
          </a:lstStyle>
          <a:p>
            <a:r>
              <a:rPr lang="en-US"/>
              <a:t> </a:t>
            </a:r>
          </a:p>
        </p:txBody>
      </p:sp>
      <p:sp>
        <p:nvSpPr>
          <p:cNvPr id="26" name="Picture Placeholder 21"/>
          <p:cNvSpPr>
            <a:spLocks noGrp="1"/>
          </p:cNvSpPr>
          <p:nvPr>
            <p:ph type="pic" sz="quarter" idx="14" hasCustomPrompt="1"/>
          </p:nvPr>
        </p:nvSpPr>
        <p:spPr>
          <a:xfrm>
            <a:off x="619268" y="2314815"/>
            <a:ext cx="1335642" cy="1335642"/>
          </a:xfrm>
          <a:prstGeom prst="rect">
            <a:avLst/>
          </a:prstGeom>
        </p:spPr>
        <p:txBody>
          <a:bodyPr/>
          <a:lstStyle>
            <a:lvl1pPr marL="0" indent="0">
              <a:buNone/>
              <a:defRPr/>
            </a:lvl1pPr>
          </a:lstStyle>
          <a:p>
            <a:r>
              <a:rPr lang="en-US"/>
              <a:t> </a:t>
            </a:r>
          </a:p>
        </p:txBody>
      </p:sp>
      <p:sp>
        <p:nvSpPr>
          <p:cNvPr id="27" name="Picture Placeholder 21"/>
          <p:cNvSpPr>
            <a:spLocks noGrp="1"/>
          </p:cNvSpPr>
          <p:nvPr>
            <p:ph type="pic" sz="quarter" idx="15" hasCustomPrompt="1"/>
          </p:nvPr>
        </p:nvSpPr>
        <p:spPr>
          <a:xfrm>
            <a:off x="1999631" y="2314815"/>
            <a:ext cx="1335642" cy="1335642"/>
          </a:xfrm>
          <a:prstGeom prst="rect">
            <a:avLst/>
          </a:prstGeom>
        </p:spPr>
        <p:txBody>
          <a:bodyPr/>
          <a:lstStyle>
            <a:lvl1pPr marL="0" indent="0">
              <a:buNone/>
              <a:defRPr/>
            </a:lvl1pPr>
          </a:lstStyle>
          <a:p>
            <a:r>
              <a:rPr lang="en-US"/>
              <a:t> </a:t>
            </a:r>
          </a:p>
        </p:txBody>
      </p:sp>
      <p:sp>
        <p:nvSpPr>
          <p:cNvPr id="28" name="Picture Placeholder 21"/>
          <p:cNvSpPr>
            <a:spLocks noGrp="1"/>
          </p:cNvSpPr>
          <p:nvPr>
            <p:ph type="pic" sz="quarter" idx="16" hasCustomPrompt="1"/>
          </p:nvPr>
        </p:nvSpPr>
        <p:spPr>
          <a:xfrm>
            <a:off x="3379994" y="2314815"/>
            <a:ext cx="1335642" cy="1335642"/>
          </a:xfrm>
          <a:prstGeom prst="rect">
            <a:avLst/>
          </a:prstGeom>
        </p:spPr>
        <p:txBody>
          <a:bodyPr/>
          <a:lstStyle>
            <a:lvl1pPr marL="0" indent="0">
              <a:buNone/>
              <a:defRPr/>
            </a:lvl1pPr>
          </a:lstStyle>
          <a:p>
            <a:r>
              <a:rPr lang="en-US"/>
              <a:t> </a:t>
            </a:r>
          </a:p>
        </p:txBody>
      </p:sp>
      <p:sp>
        <p:nvSpPr>
          <p:cNvPr id="29" name="Picture Placeholder 21"/>
          <p:cNvSpPr>
            <a:spLocks noGrp="1"/>
          </p:cNvSpPr>
          <p:nvPr>
            <p:ph type="pic" sz="quarter" idx="17" hasCustomPrompt="1"/>
          </p:nvPr>
        </p:nvSpPr>
        <p:spPr>
          <a:xfrm>
            <a:off x="4760358" y="2314815"/>
            <a:ext cx="1335642" cy="1335642"/>
          </a:xfrm>
          <a:prstGeom prst="rect">
            <a:avLst/>
          </a:prstGeom>
        </p:spPr>
        <p:txBody>
          <a:bodyPr/>
          <a:lstStyle>
            <a:lvl1pPr marL="0" indent="0" rtl="0">
              <a:buNone/>
              <a:defRPr/>
            </a:lvl1pPr>
          </a:lstStyle>
          <a:p>
            <a:r>
              <a:rPr lang="en-US"/>
              <a:t> </a:t>
            </a:r>
          </a:p>
        </p:txBody>
      </p:sp>
      <p:sp>
        <p:nvSpPr>
          <p:cNvPr id="30" name="Picture Placeholder 21"/>
          <p:cNvSpPr>
            <a:spLocks noGrp="1"/>
          </p:cNvSpPr>
          <p:nvPr>
            <p:ph type="pic" sz="quarter" idx="18" hasCustomPrompt="1"/>
          </p:nvPr>
        </p:nvSpPr>
        <p:spPr>
          <a:xfrm>
            <a:off x="619268" y="3695178"/>
            <a:ext cx="1335642" cy="1335642"/>
          </a:xfrm>
          <a:prstGeom prst="rect">
            <a:avLst/>
          </a:prstGeom>
        </p:spPr>
        <p:txBody>
          <a:bodyPr/>
          <a:lstStyle>
            <a:lvl1pPr marL="0" indent="0" rtl="0">
              <a:buNone/>
              <a:defRPr/>
            </a:lvl1pPr>
          </a:lstStyle>
          <a:p>
            <a:r>
              <a:rPr lang="en-US"/>
              <a:t> </a:t>
            </a:r>
          </a:p>
        </p:txBody>
      </p:sp>
      <p:sp>
        <p:nvSpPr>
          <p:cNvPr id="31" name="Picture Placeholder 21"/>
          <p:cNvSpPr>
            <a:spLocks noGrp="1"/>
          </p:cNvSpPr>
          <p:nvPr>
            <p:ph type="pic" sz="quarter" idx="19" hasCustomPrompt="1"/>
          </p:nvPr>
        </p:nvSpPr>
        <p:spPr>
          <a:xfrm>
            <a:off x="1999631" y="3695178"/>
            <a:ext cx="1335642" cy="1335642"/>
          </a:xfrm>
          <a:prstGeom prst="rect">
            <a:avLst/>
          </a:prstGeom>
        </p:spPr>
        <p:txBody>
          <a:bodyPr/>
          <a:lstStyle>
            <a:lvl1pPr marL="0" indent="0" rtl="0">
              <a:buNone/>
              <a:defRPr/>
            </a:lvl1pPr>
          </a:lstStyle>
          <a:p>
            <a:r>
              <a:rPr lang="en-US"/>
              <a:t> </a:t>
            </a:r>
          </a:p>
        </p:txBody>
      </p:sp>
      <p:sp>
        <p:nvSpPr>
          <p:cNvPr id="32" name="Picture Placeholder 21"/>
          <p:cNvSpPr>
            <a:spLocks noGrp="1"/>
          </p:cNvSpPr>
          <p:nvPr>
            <p:ph type="pic" sz="quarter" idx="20" hasCustomPrompt="1"/>
          </p:nvPr>
        </p:nvSpPr>
        <p:spPr>
          <a:xfrm>
            <a:off x="3379994" y="3695178"/>
            <a:ext cx="1335642" cy="1335642"/>
          </a:xfrm>
          <a:prstGeom prst="rect">
            <a:avLst/>
          </a:prstGeom>
        </p:spPr>
        <p:txBody>
          <a:bodyPr/>
          <a:lstStyle>
            <a:lvl1pPr marL="0" indent="0" rtl="0">
              <a:buNone/>
              <a:defRPr/>
            </a:lvl1pPr>
          </a:lstStyle>
          <a:p>
            <a:r>
              <a:rPr lang="en-US"/>
              <a:t> </a:t>
            </a:r>
          </a:p>
        </p:txBody>
      </p:sp>
      <p:sp>
        <p:nvSpPr>
          <p:cNvPr id="33" name="Picture Placeholder 21"/>
          <p:cNvSpPr>
            <a:spLocks noGrp="1"/>
          </p:cNvSpPr>
          <p:nvPr>
            <p:ph type="pic" sz="quarter" idx="21" hasCustomPrompt="1"/>
          </p:nvPr>
        </p:nvSpPr>
        <p:spPr>
          <a:xfrm>
            <a:off x="4760358" y="3695178"/>
            <a:ext cx="1335642" cy="1335642"/>
          </a:xfrm>
          <a:prstGeom prst="rect">
            <a:avLst/>
          </a:prstGeom>
        </p:spPr>
        <p:txBody>
          <a:bodyPr/>
          <a:lstStyle>
            <a:lvl1pPr marL="0" indent="0" rtl="0">
              <a:buNone/>
              <a:defRPr/>
            </a:lvl1pPr>
          </a:lstStyle>
          <a:p>
            <a:r>
              <a:rPr lang="en-US"/>
              <a:t> </a:t>
            </a:r>
          </a:p>
        </p:txBody>
      </p:sp>
      <p:sp>
        <p:nvSpPr>
          <p:cNvPr id="34" name="Picture Placeholder 21"/>
          <p:cNvSpPr>
            <a:spLocks noGrp="1"/>
          </p:cNvSpPr>
          <p:nvPr>
            <p:ph type="pic" sz="quarter" idx="22" hasCustomPrompt="1"/>
          </p:nvPr>
        </p:nvSpPr>
        <p:spPr>
          <a:xfrm>
            <a:off x="619268" y="5074549"/>
            <a:ext cx="1335642" cy="1335642"/>
          </a:xfrm>
          <a:prstGeom prst="rect">
            <a:avLst/>
          </a:prstGeom>
        </p:spPr>
        <p:txBody>
          <a:bodyPr/>
          <a:lstStyle>
            <a:lvl1pPr marL="0" indent="0" rtl="0">
              <a:buNone/>
              <a:defRPr/>
            </a:lvl1pPr>
          </a:lstStyle>
          <a:p>
            <a:r>
              <a:rPr lang="en-US"/>
              <a:t> </a:t>
            </a:r>
          </a:p>
        </p:txBody>
      </p:sp>
      <p:sp>
        <p:nvSpPr>
          <p:cNvPr id="35" name="Picture Placeholder 21"/>
          <p:cNvSpPr>
            <a:spLocks noGrp="1"/>
          </p:cNvSpPr>
          <p:nvPr>
            <p:ph type="pic" sz="quarter" idx="23" hasCustomPrompt="1"/>
          </p:nvPr>
        </p:nvSpPr>
        <p:spPr>
          <a:xfrm>
            <a:off x="1999631" y="5074549"/>
            <a:ext cx="1335642" cy="1335642"/>
          </a:xfrm>
          <a:prstGeom prst="rect">
            <a:avLst/>
          </a:prstGeom>
        </p:spPr>
        <p:txBody>
          <a:bodyPr/>
          <a:lstStyle>
            <a:lvl1pPr marL="0" indent="0" rtl="0">
              <a:buNone/>
              <a:defRPr/>
            </a:lvl1pPr>
          </a:lstStyle>
          <a:p>
            <a:r>
              <a:rPr lang="en-US"/>
              <a:t> </a:t>
            </a:r>
          </a:p>
        </p:txBody>
      </p:sp>
      <p:sp>
        <p:nvSpPr>
          <p:cNvPr id="36" name="Picture Placeholder 21"/>
          <p:cNvSpPr>
            <a:spLocks noGrp="1"/>
          </p:cNvSpPr>
          <p:nvPr>
            <p:ph type="pic" sz="quarter" idx="24" hasCustomPrompt="1"/>
          </p:nvPr>
        </p:nvSpPr>
        <p:spPr>
          <a:xfrm>
            <a:off x="3379994" y="5074549"/>
            <a:ext cx="1335642" cy="1335642"/>
          </a:xfrm>
          <a:prstGeom prst="rect">
            <a:avLst/>
          </a:prstGeom>
        </p:spPr>
        <p:txBody>
          <a:bodyPr/>
          <a:lstStyle>
            <a:lvl1pPr marL="0" indent="0" rtl="0">
              <a:buNone/>
              <a:defRPr/>
            </a:lvl1pPr>
          </a:lstStyle>
          <a:p>
            <a:r>
              <a:rPr lang="en-US"/>
              <a:t> </a:t>
            </a:r>
          </a:p>
        </p:txBody>
      </p:sp>
      <p:sp>
        <p:nvSpPr>
          <p:cNvPr id="37" name="Picture Placeholder 21"/>
          <p:cNvSpPr>
            <a:spLocks noGrp="1"/>
          </p:cNvSpPr>
          <p:nvPr>
            <p:ph type="pic" sz="quarter" idx="25" hasCustomPrompt="1"/>
          </p:nvPr>
        </p:nvSpPr>
        <p:spPr>
          <a:xfrm>
            <a:off x="4760358" y="5074549"/>
            <a:ext cx="1335642" cy="1335642"/>
          </a:xfrm>
          <a:prstGeom prst="rect">
            <a:avLst/>
          </a:prstGeom>
        </p:spPr>
        <p:txBody>
          <a:bodyPr/>
          <a:lstStyle>
            <a:lvl1pPr marL="0" indent="0" rtl="0">
              <a:buNone/>
              <a:defRPr/>
            </a:lvl1pPr>
          </a:lstStyle>
          <a:p>
            <a:r>
              <a:rPr lang="en-US"/>
              <a:t> </a:t>
            </a:r>
          </a:p>
        </p:txBody>
      </p:sp>
    </p:spTree>
    <p:extLst>
      <p:ext uri="{BB962C8B-B14F-4D97-AF65-F5344CB8AC3E}">
        <p14:creationId xmlns:p14="http://schemas.microsoft.com/office/powerpoint/2010/main" val="3382007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16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hasCustomPrompt="1"/>
          </p:nvPr>
        </p:nvSpPr>
        <p:spPr>
          <a:xfrm>
            <a:off x="4465320" y="1720473"/>
            <a:ext cx="1828800" cy="1828800"/>
          </a:xfrm>
          <a:prstGeom prst="rect">
            <a:avLst/>
          </a:prstGeom>
        </p:spPr>
        <p:txBody>
          <a:bodyPr/>
          <a:lstStyle>
            <a:lvl1pPr marL="0" indent="0">
              <a:buNone/>
              <a:defRPr/>
            </a:lvl1pPr>
          </a:lstStyle>
          <a:p>
            <a:r>
              <a:rPr lang="en-US"/>
              <a:t> </a:t>
            </a:r>
          </a:p>
        </p:txBody>
      </p:sp>
      <p:sp>
        <p:nvSpPr>
          <p:cNvPr id="13" name="Picture Placeholder 11"/>
          <p:cNvSpPr>
            <a:spLocks noGrp="1"/>
          </p:cNvSpPr>
          <p:nvPr>
            <p:ph type="pic" sz="quarter" idx="11" hasCustomPrompt="1"/>
          </p:nvPr>
        </p:nvSpPr>
        <p:spPr>
          <a:xfrm>
            <a:off x="6431280" y="1720473"/>
            <a:ext cx="1828800" cy="1828800"/>
          </a:xfrm>
          <a:prstGeom prst="rect">
            <a:avLst/>
          </a:prstGeom>
        </p:spPr>
        <p:txBody>
          <a:bodyPr/>
          <a:lstStyle>
            <a:lvl1pPr marL="0" indent="0">
              <a:buNone/>
              <a:defRPr/>
            </a:lvl1pPr>
          </a:lstStyle>
          <a:p>
            <a:r>
              <a:rPr lang="en-US"/>
              <a:t> </a:t>
            </a:r>
          </a:p>
        </p:txBody>
      </p:sp>
      <p:sp>
        <p:nvSpPr>
          <p:cNvPr id="14" name="Picture Placeholder 11"/>
          <p:cNvSpPr>
            <a:spLocks noGrp="1"/>
          </p:cNvSpPr>
          <p:nvPr>
            <p:ph type="pic" sz="quarter" idx="12" hasCustomPrompt="1"/>
          </p:nvPr>
        </p:nvSpPr>
        <p:spPr>
          <a:xfrm>
            <a:off x="8397240" y="1720473"/>
            <a:ext cx="1828800" cy="1828800"/>
          </a:xfrm>
          <a:prstGeom prst="rect">
            <a:avLst/>
          </a:prstGeom>
        </p:spPr>
        <p:txBody>
          <a:bodyPr/>
          <a:lstStyle>
            <a:lvl1pPr marL="0" indent="0">
              <a:buNone/>
              <a:defRPr/>
            </a:lvl1pPr>
          </a:lstStyle>
          <a:p>
            <a:r>
              <a:rPr lang="en-US"/>
              <a:t> </a:t>
            </a:r>
          </a:p>
        </p:txBody>
      </p:sp>
      <p:sp>
        <p:nvSpPr>
          <p:cNvPr id="15" name="Picture Placeholder 11"/>
          <p:cNvSpPr>
            <a:spLocks noGrp="1"/>
          </p:cNvSpPr>
          <p:nvPr>
            <p:ph type="pic" sz="quarter" idx="13" hasCustomPrompt="1"/>
          </p:nvPr>
        </p:nvSpPr>
        <p:spPr>
          <a:xfrm>
            <a:off x="10363200" y="1720473"/>
            <a:ext cx="1828800" cy="1828800"/>
          </a:xfrm>
          <a:prstGeom prst="rect">
            <a:avLst/>
          </a:prstGeom>
        </p:spPr>
        <p:txBody>
          <a:bodyPr/>
          <a:lstStyle>
            <a:lvl1pPr marL="0" indent="0" rtl="0">
              <a:buNone/>
              <a:defRPr/>
            </a:lvl1pPr>
          </a:lstStyle>
          <a:p>
            <a:r>
              <a:rPr lang="en-US"/>
              <a:t> </a:t>
            </a:r>
          </a:p>
        </p:txBody>
      </p:sp>
      <p:sp>
        <p:nvSpPr>
          <p:cNvPr id="16" name="Picture Placeholder 11"/>
          <p:cNvSpPr>
            <a:spLocks noGrp="1"/>
          </p:cNvSpPr>
          <p:nvPr>
            <p:ph type="pic" sz="quarter" idx="14" hasCustomPrompt="1"/>
          </p:nvPr>
        </p:nvSpPr>
        <p:spPr>
          <a:xfrm>
            <a:off x="4465320" y="3686433"/>
            <a:ext cx="1828800" cy="1828800"/>
          </a:xfrm>
          <a:prstGeom prst="rect">
            <a:avLst/>
          </a:prstGeom>
        </p:spPr>
        <p:txBody>
          <a:bodyPr/>
          <a:lstStyle>
            <a:lvl1pPr marL="0" indent="0" rtl="0">
              <a:buNone/>
              <a:defRPr/>
            </a:lvl1pPr>
          </a:lstStyle>
          <a:p>
            <a:r>
              <a:rPr lang="en-US"/>
              <a:t> </a:t>
            </a:r>
          </a:p>
        </p:txBody>
      </p:sp>
      <p:sp>
        <p:nvSpPr>
          <p:cNvPr id="17" name="Picture Placeholder 11"/>
          <p:cNvSpPr>
            <a:spLocks noGrp="1"/>
          </p:cNvSpPr>
          <p:nvPr>
            <p:ph type="pic" sz="quarter" idx="15" hasCustomPrompt="1"/>
          </p:nvPr>
        </p:nvSpPr>
        <p:spPr>
          <a:xfrm>
            <a:off x="6431280" y="3686433"/>
            <a:ext cx="1828800" cy="1828800"/>
          </a:xfrm>
          <a:prstGeom prst="rect">
            <a:avLst/>
          </a:prstGeom>
        </p:spPr>
        <p:txBody>
          <a:bodyPr/>
          <a:lstStyle>
            <a:lvl1pPr marL="0" indent="0" rtl="0">
              <a:buNone/>
              <a:defRPr/>
            </a:lvl1pPr>
          </a:lstStyle>
          <a:p>
            <a:r>
              <a:rPr lang="en-US"/>
              <a:t> </a:t>
            </a:r>
          </a:p>
        </p:txBody>
      </p:sp>
      <p:sp>
        <p:nvSpPr>
          <p:cNvPr id="18" name="Picture Placeholder 11"/>
          <p:cNvSpPr>
            <a:spLocks noGrp="1"/>
          </p:cNvSpPr>
          <p:nvPr>
            <p:ph type="pic" sz="quarter" idx="16" hasCustomPrompt="1"/>
          </p:nvPr>
        </p:nvSpPr>
        <p:spPr>
          <a:xfrm>
            <a:off x="8397240" y="3686433"/>
            <a:ext cx="1828800" cy="1828800"/>
          </a:xfrm>
          <a:prstGeom prst="rect">
            <a:avLst/>
          </a:prstGeom>
        </p:spPr>
        <p:txBody>
          <a:bodyPr/>
          <a:lstStyle>
            <a:lvl1pPr marL="0" indent="0" rtl="0">
              <a:buNone/>
              <a:defRPr/>
            </a:lvl1pPr>
          </a:lstStyle>
          <a:p>
            <a:r>
              <a:rPr lang="en-US"/>
              <a:t> </a:t>
            </a:r>
          </a:p>
        </p:txBody>
      </p:sp>
      <p:sp>
        <p:nvSpPr>
          <p:cNvPr id="19" name="Picture Placeholder 11"/>
          <p:cNvSpPr>
            <a:spLocks noGrp="1"/>
          </p:cNvSpPr>
          <p:nvPr>
            <p:ph type="pic" sz="quarter" idx="17" hasCustomPrompt="1"/>
          </p:nvPr>
        </p:nvSpPr>
        <p:spPr>
          <a:xfrm>
            <a:off x="10363200" y="3686433"/>
            <a:ext cx="1828800" cy="1828800"/>
          </a:xfrm>
          <a:prstGeom prst="rect">
            <a:avLst/>
          </a:prstGeom>
        </p:spPr>
        <p:txBody>
          <a:bodyPr/>
          <a:lstStyle>
            <a:lvl1pPr marL="0" indent="0" rtl="0">
              <a:buNone/>
              <a:defRPr/>
            </a:lvl1pPr>
          </a:lstStyle>
          <a:p>
            <a:r>
              <a:rPr lang="en-US"/>
              <a:t> </a:t>
            </a:r>
          </a:p>
        </p:txBody>
      </p:sp>
      <p:sp>
        <p:nvSpPr>
          <p:cNvPr id="2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21"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1197432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7_Custom Layout">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838819" y="1578773"/>
            <a:ext cx="2492875" cy="3700454"/>
          </a:xfrm>
          <a:prstGeom prst="rect">
            <a:avLst/>
          </a:prstGeom>
        </p:spPr>
        <p:txBody>
          <a:bodyPr/>
          <a:lstStyle>
            <a:lvl1pPr marL="0" indent="0">
              <a:buNone/>
              <a:defRPr baseline="0"/>
            </a:lvl1pPr>
          </a:lstStyle>
          <a:p>
            <a:r>
              <a:rPr lang="en-US"/>
              <a:t> </a:t>
            </a:r>
          </a:p>
        </p:txBody>
      </p:sp>
      <p:sp>
        <p:nvSpPr>
          <p:cNvPr id="10" name="Picture Placeholder 7"/>
          <p:cNvSpPr>
            <a:spLocks noGrp="1"/>
          </p:cNvSpPr>
          <p:nvPr>
            <p:ph type="pic" sz="quarter" idx="11" hasCustomPrompt="1"/>
          </p:nvPr>
        </p:nvSpPr>
        <p:spPr>
          <a:xfrm>
            <a:off x="3520618" y="1578773"/>
            <a:ext cx="2492875" cy="3700454"/>
          </a:xfrm>
          <a:prstGeom prst="rect">
            <a:avLst/>
          </a:prstGeom>
        </p:spPr>
        <p:txBody>
          <a:bodyPr/>
          <a:lstStyle>
            <a:lvl1pPr marL="0" indent="0">
              <a:buNone/>
              <a:defRPr baseline="0"/>
            </a:lvl1pPr>
          </a:lstStyle>
          <a:p>
            <a:r>
              <a:rPr lang="en-US"/>
              <a:t> </a:t>
            </a:r>
          </a:p>
        </p:txBody>
      </p:sp>
      <p:sp>
        <p:nvSpPr>
          <p:cNvPr id="11" name="Picture Placeholder 7"/>
          <p:cNvSpPr>
            <a:spLocks noGrp="1"/>
          </p:cNvSpPr>
          <p:nvPr>
            <p:ph type="pic" sz="quarter" idx="12" hasCustomPrompt="1"/>
          </p:nvPr>
        </p:nvSpPr>
        <p:spPr>
          <a:xfrm>
            <a:off x="6202417" y="1578773"/>
            <a:ext cx="2492875" cy="3700454"/>
          </a:xfrm>
          <a:prstGeom prst="rect">
            <a:avLst/>
          </a:prstGeom>
        </p:spPr>
        <p:txBody>
          <a:bodyPr/>
          <a:lstStyle>
            <a:lvl1pPr marL="0" indent="0">
              <a:buNone/>
              <a:defRPr baseline="0"/>
            </a:lvl1pPr>
          </a:lstStyle>
          <a:p>
            <a:r>
              <a:rPr lang="en-US"/>
              <a:t> </a:t>
            </a:r>
          </a:p>
        </p:txBody>
      </p:sp>
      <p:sp>
        <p:nvSpPr>
          <p:cNvPr id="12" name="Picture Placeholder 7"/>
          <p:cNvSpPr>
            <a:spLocks noGrp="1"/>
          </p:cNvSpPr>
          <p:nvPr>
            <p:ph type="pic" sz="quarter" idx="13" hasCustomPrompt="1"/>
          </p:nvPr>
        </p:nvSpPr>
        <p:spPr>
          <a:xfrm>
            <a:off x="8884216" y="1578773"/>
            <a:ext cx="2492875" cy="3700454"/>
          </a:xfrm>
          <a:prstGeom prst="rect">
            <a:avLst/>
          </a:prstGeom>
        </p:spPr>
        <p:txBody>
          <a:bodyPr/>
          <a:lstStyle>
            <a:lvl1pPr marL="0" indent="0">
              <a:buNone/>
              <a:defRPr baseline="0"/>
            </a:lvl1pPr>
          </a:lstStyle>
          <a:p>
            <a:r>
              <a:rPr lang="en-US"/>
              <a:t> </a:t>
            </a:r>
          </a:p>
        </p:txBody>
      </p:sp>
      <p:sp>
        <p:nvSpPr>
          <p:cNvPr id="13"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4"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8569483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8_Custom Layout">
    <p:spTree>
      <p:nvGrpSpPr>
        <p:cNvPr id="1" name=""/>
        <p:cNvGrpSpPr/>
        <p:nvPr/>
      </p:nvGrpSpPr>
      <p:grpSpPr>
        <a:xfrm>
          <a:off x="0" y="0"/>
          <a:ext cx="0" cy="0"/>
          <a:chOff x="0" y="0"/>
          <a:chExt cx="0" cy="0"/>
        </a:xfrm>
      </p:grpSpPr>
      <p:sp>
        <p:nvSpPr>
          <p:cNvPr id="10" name="Picture Placeholder 9"/>
          <p:cNvSpPr>
            <a:spLocks noGrp="1"/>
          </p:cNvSpPr>
          <p:nvPr>
            <p:ph type="pic" sz="quarter" idx="10" hasCustomPrompt="1"/>
          </p:nvPr>
        </p:nvSpPr>
        <p:spPr>
          <a:xfrm>
            <a:off x="5033553" y="1518812"/>
            <a:ext cx="2386149" cy="2386148"/>
          </a:xfrm>
          <a:prstGeom prst="rect">
            <a:avLst/>
          </a:prstGeom>
        </p:spPr>
        <p:txBody>
          <a:bodyPr/>
          <a:lstStyle>
            <a:lvl1pPr marL="0" indent="0">
              <a:buNone/>
              <a:defRPr/>
            </a:lvl1pPr>
          </a:lstStyle>
          <a:p>
            <a:r>
              <a:rPr lang="en-US"/>
              <a:t> </a:t>
            </a:r>
          </a:p>
        </p:txBody>
      </p:sp>
      <p:sp>
        <p:nvSpPr>
          <p:cNvPr id="11" name="Picture Placeholder 9"/>
          <p:cNvSpPr>
            <a:spLocks noGrp="1"/>
          </p:cNvSpPr>
          <p:nvPr>
            <p:ph type="pic" sz="quarter" idx="11" hasCustomPrompt="1"/>
          </p:nvPr>
        </p:nvSpPr>
        <p:spPr>
          <a:xfrm>
            <a:off x="7419701" y="1518812"/>
            <a:ext cx="2386149" cy="2386148"/>
          </a:xfrm>
          <a:prstGeom prst="rect">
            <a:avLst/>
          </a:prstGeom>
        </p:spPr>
        <p:txBody>
          <a:bodyPr/>
          <a:lstStyle>
            <a:lvl1pPr marL="0" indent="0">
              <a:buNone/>
              <a:defRPr/>
            </a:lvl1pPr>
          </a:lstStyle>
          <a:p>
            <a:r>
              <a:rPr lang="en-US"/>
              <a:t> </a:t>
            </a:r>
          </a:p>
        </p:txBody>
      </p:sp>
      <p:sp>
        <p:nvSpPr>
          <p:cNvPr id="12" name="Picture Placeholder 9"/>
          <p:cNvSpPr>
            <a:spLocks noGrp="1"/>
          </p:cNvSpPr>
          <p:nvPr>
            <p:ph type="pic" sz="quarter" idx="12" hasCustomPrompt="1"/>
          </p:nvPr>
        </p:nvSpPr>
        <p:spPr>
          <a:xfrm>
            <a:off x="9805851" y="1518812"/>
            <a:ext cx="2386149" cy="2386148"/>
          </a:xfrm>
          <a:prstGeom prst="rect">
            <a:avLst/>
          </a:prstGeom>
        </p:spPr>
        <p:txBody>
          <a:bodyPr/>
          <a:lstStyle>
            <a:lvl1pPr marL="0" indent="0" rtl="0">
              <a:buNone/>
              <a:defRPr/>
            </a:lvl1pPr>
          </a:lstStyle>
          <a:p>
            <a:r>
              <a:rPr lang="en-US"/>
              <a:t> </a:t>
            </a:r>
          </a:p>
        </p:txBody>
      </p:sp>
      <p:sp>
        <p:nvSpPr>
          <p:cNvPr id="13" name="Picture Placeholder 9"/>
          <p:cNvSpPr>
            <a:spLocks noGrp="1"/>
          </p:cNvSpPr>
          <p:nvPr>
            <p:ph type="pic" sz="quarter" idx="13" hasCustomPrompt="1"/>
          </p:nvPr>
        </p:nvSpPr>
        <p:spPr>
          <a:xfrm>
            <a:off x="5033553" y="3887543"/>
            <a:ext cx="2386149" cy="2386148"/>
          </a:xfrm>
          <a:prstGeom prst="rect">
            <a:avLst/>
          </a:prstGeom>
        </p:spPr>
        <p:txBody>
          <a:bodyPr/>
          <a:lstStyle>
            <a:lvl1pPr marL="0" indent="0" rtl="0">
              <a:buNone/>
              <a:defRPr/>
            </a:lvl1pPr>
          </a:lstStyle>
          <a:p>
            <a:r>
              <a:rPr lang="en-US"/>
              <a:t> </a:t>
            </a:r>
          </a:p>
        </p:txBody>
      </p:sp>
      <p:sp>
        <p:nvSpPr>
          <p:cNvPr id="14" name="Picture Placeholder 9"/>
          <p:cNvSpPr>
            <a:spLocks noGrp="1"/>
          </p:cNvSpPr>
          <p:nvPr>
            <p:ph type="pic" sz="quarter" idx="14" hasCustomPrompt="1"/>
          </p:nvPr>
        </p:nvSpPr>
        <p:spPr>
          <a:xfrm>
            <a:off x="7419701" y="3887543"/>
            <a:ext cx="2386149" cy="2386148"/>
          </a:xfrm>
          <a:prstGeom prst="rect">
            <a:avLst/>
          </a:prstGeom>
        </p:spPr>
        <p:txBody>
          <a:bodyPr/>
          <a:lstStyle>
            <a:lvl1pPr marL="0" indent="0" rtl="0">
              <a:buNone/>
              <a:defRPr/>
            </a:lvl1pPr>
          </a:lstStyle>
          <a:p>
            <a:r>
              <a:rPr lang="en-US"/>
              <a:t> </a:t>
            </a:r>
          </a:p>
        </p:txBody>
      </p:sp>
      <p:sp>
        <p:nvSpPr>
          <p:cNvPr id="15" name="Picture Placeholder 9"/>
          <p:cNvSpPr>
            <a:spLocks noGrp="1"/>
          </p:cNvSpPr>
          <p:nvPr>
            <p:ph type="pic" sz="quarter" idx="15" hasCustomPrompt="1"/>
          </p:nvPr>
        </p:nvSpPr>
        <p:spPr>
          <a:xfrm>
            <a:off x="9805851" y="3887543"/>
            <a:ext cx="2386149" cy="2386148"/>
          </a:xfrm>
          <a:prstGeom prst="rect">
            <a:avLst/>
          </a:prstGeom>
        </p:spPr>
        <p:txBody>
          <a:bodyPr/>
          <a:lstStyle>
            <a:lvl1pPr marL="0" indent="0" rtl="0">
              <a:buNone/>
              <a:defRPr/>
            </a:lvl1pPr>
          </a:lstStyle>
          <a:p>
            <a:r>
              <a:rPr lang="en-US"/>
              <a:t> </a:t>
            </a:r>
          </a:p>
        </p:txBody>
      </p:sp>
      <p:sp>
        <p:nvSpPr>
          <p:cNvPr id="1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7"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662498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19_Custom Layout">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rot="300000">
            <a:off x="8361089" y="2002750"/>
            <a:ext cx="2130552" cy="3081528"/>
          </a:xfrm>
          <a:prstGeom prst="rect">
            <a:avLst/>
          </a:prstGeom>
          <a:noFill/>
          <a:ln w="76200">
            <a:solidFill>
              <a:schemeClr val="bg1"/>
            </a:solidFill>
          </a:ln>
          <a:effectLst>
            <a:outerShdw blurRad="76200" dist="25400" dir="8100000" algn="tr"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prstClr val="white"/>
                </a:solidFill>
              </a:defRPr>
            </a:lvl1pPr>
          </a:lstStyle>
          <a:p>
            <a:pPr marL="0" lvl="0" algn="ctr"/>
            <a:r>
              <a:rPr lang="en-US"/>
              <a:t> </a:t>
            </a:r>
          </a:p>
        </p:txBody>
      </p:sp>
      <p:sp>
        <p:nvSpPr>
          <p:cNvPr id="13" name="Picture Placeholder 9"/>
          <p:cNvSpPr>
            <a:spLocks noGrp="1"/>
          </p:cNvSpPr>
          <p:nvPr>
            <p:ph type="pic" sz="quarter" idx="13" hasCustomPrompt="1"/>
          </p:nvPr>
        </p:nvSpPr>
        <p:spPr>
          <a:xfrm rot="300000">
            <a:off x="7231986" y="3129080"/>
            <a:ext cx="1591056" cy="1874520"/>
          </a:xfrm>
          <a:prstGeom prst="rect">
            <a:avLst/>
          </a:prstGeom>
          <a:noFill/>
          <a:ln w="76200">
            <a:solidFill>
              <a:schemeClr val="bg1"/>
            </a:solidFill>
          </a:ln>
          <a:effectLst>
            <a:outerShdw blurRad="76200" dist="25400" dir="8100000" algn="tr"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prstClr val="white"/>
                </a:solidFill>
              </a:defRPr>
            </a:lvl1pPr>
          </a:lstStyle>
          <a:p>
            <a:pPr marL="0" lvl="0" algn="ctr"/>
            <a:r>
              <a:rPr lang="en-US"/>
              <a:t> </a:t>
            </a:r>
          </a:p>
        </p:txBody>
      </p:sp>
      <p:sp>
        <p:nvSpPr>
          <p:cNvPr id="12" name="Picture Placeholder 9"/>
          <p:cNvSpPr>
            <a:spLocks noGrp="1"/>
          </p:cNvSpPr>
          <p:nvPr>
            <p:ph type="pic" sz="quarter" idx="12" hasCustomPrompt="1"/>
          </p:nvPr>
        </p:nvSpPr>
        <p:spPr>
          <a:xfrm rot="21240000">
            <a:off x="5386480" y="2022893"/>
            <a:ext cx="2505456" cy="3081528"/>
          </a:xfrm>
          <a:prstGeom prst="rect">
            <a:avLst/>
          </a:prstGeom>
          <a:noFill/>
          <a:ln w="76200">
            <a:solidFill>
              <a:schemeClr val="bg1"/>
            </a:solidFill>
          </a:ln>
          <a:effectLst>
            <a:outerShdw blurRad="76200" dist="25400" dir="8100000" algn="tr"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prstClr val="white"/>
                </a:solidFill>
              </a:defRPr>
            </a:lvl1pPr>
          </a:lstStyle>
          <a:p>
            <a:pPr marL="0" lvl="0" algn="ctr"/>
            <a:r>
              <a:rPr lang="en-US"/>
              <a:t> </a:t>
            </a:r>
          </a:p>
        </p:txBody>
      </p:sp>
      <p:sp>
        <p:nvSpPr>
          <p:cNvPr id="11" name="Picture Placeholder 9"/>
          <p:cNvSpPr>
            <a:spLocks noGrp="1"/>
          </p:cNvSpPr>
          <p:nvPr>
            <p:ph type="pic" sz="quarter" idx="11" hasCustomPrompt="1"/>
          </p:nvPr>
        </p:nvSpPr>
        <p:spPr>
          <a:xfrm rot="300000">
            <a:off x="3308979" y="2675542"/>
            <a:ext cx="2980944" cy="2459736"/>
          </a:xfrm>
          <a:prstGeom prst="rect">
            <a:avLst/>
          </a:prstGeom>
          <a:noFill/>
          <a:ln w="76200">
            <a:solidFill>
              <a:schemeClr val="bg1"/>
            </a:solidFill>
          </a:ln>
          <a:effectLst>
            <a:outerShdw blurRad="76200" dist="25400" dir="8100000" algn="tr"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prstClr val="white"/>
                </a:solidFill>
              </a:defRPr>
            </a:lvl1pPr>
          </a:lstStyle>
          <a:p>
            <a:pPr marL="0" lvl="0" algn="ctr"/>
            <a:r>
              <a:rPr lang="en-US"/>
              <a:t> </a:t>
            </a:r>
          </a:p>
        </p:txBody>
      </p:sp>
      <p:sp>
        <p:nvSpPr>
          <p:cNvPr id="10" name="Picture Placeholder 9"/>
          <p:cNvSpPr>
            <a:spLocks noGrp="1"/>
          </p:cNvSpPr>
          <p:nvPr>
            <p:ph type="pic" sz="quarter" idx="10" hasCustomPrompt="1"/>
          </p:nvPr>
        </p:nvSpPr>
        <p:spPr>
          <a:xfrm rot="21120000">
            <a:off x="1702410" y="1731464"/>
            <a:ext cx="2240280" cy="3364992"/>
          </a:xfrm>
          <a:prstGeom prst="rect">
            <a:avLst/>
          </a:prstGeom>
          <a:noFill/>
          <a:ln w="76200">
            <a:solidFill>
              <a:schemeClr val="bg1"/>
            </a:solidFill>
          </a:ln>
          <a:effectLst>
            <a:outerShdw blurRad="76200" dist="25400" dir="8100000" algn="tr"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prstClr val="white"/>
                </a:solidFill>
              </a:defRPr>
            </a:lvl1pPr>
          </a:lstStyle>
          <a:p>
            <a:pPr marL="0" lvl="0" algn="ctr"/>
            <a:r>
              <a:rPr lang="en-US"/>
              <a:t> </a:t>
            </a:r>
          </a:p>
        </p:txBody>
      </p:sp>
      <p:sp>
        <p:nvSpPr>
          <p:cNvPr id="16" name="Picture Placeholder 15"/>
          <p:cNvSpPr>
            <a:spLocks noGrp="1"/>
          </p:cNvSpPr>
          <p:nvPr>
            <p:ph type="pic" sz="quarter" idx="15"/>
          </p:nvPr>
        </p:nvSpPr>
        <p:spPr>
          <a:xfrm>
            <a:off x="0" y="4756150"/>
            <a:ext cx="12192000" cy="2101850"/>
          </a:xfrm>
          <a:prstGeom prst="rect">
            <a:avLst/>
          </a:prstGeom>
        </p:spPr>
        <p:txBody>
          <a:bodyPr/>
          <a:lstStyle/>
          <a:p>
            <a:endParaRPr lang="en-US"/>
          </a:p>
        </p:txBody>
      </p:sp>
      <p:sp>
        <p:nvSpPr>
          <p:cNvPr id="17"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8"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8027368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946275"/>
            <a:ext cx="12192000" cy="4911725"/>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814250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20_Custom Layout">
    <p:spTree>
      <p:nvGrpSpPr>
        <p:cNvPr id="1" name=""/>
        <p:cNvGrpSpPr/>
        <p:nvPr/>
      </p:nvGrpSpPr>
      <p:grpSpPr>
        <a:xfrm>
          <a:off x="0" y="0"/>
          <a:ext cx="0" cy="0"/>
          <a:chOff x="0" y="0"/>
          <a:chExt cx="0" cy="0"/>
        </a:xfrm>
      </p:grpSpPr>
      <p:sp>
        <p:nvSpPr>
          <p:cNvPr id="10" name="Picture Placeholder 9"/>
          <p:cNvSpPr>
            <a:spLocks noGrp="1"/>
          </p:cNvSpPr>
          <p:nvPr>
            <p:ph type="pic" sz="quarter" idx="15" hasCustomPrompt="1"/>
          </p:nvPr>
        </p:nvSpPr>
        <p:spPr>
          <a:xfrm rot="480000">
            <a:off x="4289347" y="3920488"/>
            <a:ext cx="2779776" cy="2286000"/>
          </a:xfrm>
          <a:prstGeom prst="rect">
            <a:avLst/>
          </a:prstGeom>
          <a:noFill/>
          <a:ln w="76200">
            <a:solidFill>
              <a:schemeClr val="bg1"/>
            </a:solidFill>
          </a:ln>
          <a:effectLst>
            <a:outerShdw blurRad="76200" dist="25400" dir="8100000" algn="tr"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prstClr val="white"/>
                </a:solidFill>
              </a:defRPr>
            </a:lvl1pPr>
          </a:lstStyle>
          <a:p>
            <a:pPr marL="0" lvl="0" algn="ctr"/>
            <a:r>
              <a:rPr lang="en-US"/>
              <a:t> </a:t>
            </a:r>
          </a:p>
        </p:txBody>
      </p:sp>
      <p:sp>
        <p:nvSpPr>
          <p:cNvPr id="9" name="Picture Placeholder 9"/>
          <p:cNvSpPr>
            <a:spLocks noGrp="1"/>
          </p:cNvSpPr>
          <p:nvPr>
            <p:ph type="pic" sz="quarter" idx="14" hasCustomPrompt="1"/>
          </p:nvPr>
        </p:nvSpPr>
        <p:spPr>
          <a:xfrm>
            <a:off x="1625303" y="3447857"/>
            <a:ext cx="2779776" cy="2286000"/>
          </a:xfrm>
          <a:prstGeom prst="rect">
            <a:avLst/>
          </a:prstGeom>
          <a:noFill/>
          <a:ln w="76200">
            <a:solidFill>
              <a:schemeClr val="bg1"/>
            </a:solidFill>
          </a:ln>
          <a:effectLst>
            <a:outerShdw blurRad="76200" dist="25400" dir="8100000" algn="tr"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prstClr val="white"/>
                </a:solidFill>
              </a:defRPr>
            </a:lvl1pPr>
          </a:lstStyle>
          <a:p>
            <a:pPr marL="0" lvl="0" algn="ctr"/>
            <a:r>
              <a:rPr lang="en-US"/>
              <a:t> </a:t>
            </a:r>
          </a:p>
        </p:txBody>
      </p:sp>
      <p:sp>
        <p:nvSpPr>
          <p:cNvPr id="8" name="Picture Placeholder 9"/>
          <p:cNvSpPr>
            <a:spLocks noGrp="1"/>
          </p:cNvSpPr>
          <p:nvPr>
            <p:ph type="pic" sz="quarter" idx="13" hasCustomPrompt="1"/>
          </p:nvPr>
        </p:nvSpPr>
        <p:spPr>
          <a:xfrm rot="21120000">
            <a:off x="4200494" y="1869091"/>
            <a:ext cx="2779776" cy="2286000"/>
          </a:xfrm>
          <a:prstGeom prst="rect">
            <a:avLst/>
          </a:prstGeom>
          <a:noFill/>
          <a:ln w="76200">
            <a:solidFill>
              <a:schemeClr val="bg1"/>
            </a:solidFill>
          </a:ln>
          <a:effectLst>
            <a:outerShdw blurRad="76200" dist="25400" dir="8100000" algn="tr"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prstClr val="white"/>
                </a:solidFill>
              </a:defRPr>
            </a:lvl1pPr>
          </a:lstStyle>
          <a:p>
            <a:pPr marL="0" lvl="0" algn="ctr"/>
            <a:r>
              <a:rPr lang="en-US"/>
              <a:t> </a:t>
            </a:r>
          </a:p>
        </p:txBody>
      </p:sp>
      <p:sp>
        <p:nvSpPr>
          <p:cNvPr id="7" name="Picture Placeholder 9"/>
          <p:cNvSpPr>
            <a:spLocks noGrp="1"/>
          </p:cNvSpPr>
          <p:nvPr>
            <p:ph type="pic" sz="quarter" idx="12" hasCustomPrompt="1"/>
          </p:nvPr>
        </p:nvSpPr>
        <p:spPr>
          <a:xfrm rot="840000">
            <a:off x="1627273" y="1716321"/>
            <a:ext cx="2779776" cy="2286000"/>
          </a:xfrm>
          <a:prstGeom prst="rect">
            <a:avLst/>
          </a:prstGeom>
          <a:noFill/>
          <a:ln w="76200">
            <a:solidFill>
              <a:schemeClr val="bg1"/>
            </a:solidFill>
          </a:ln>
          <a:effectLst>
            <a:outerShdw blurRad="76200" dist="25400" dir="8100000" algn="tr"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prstClr val="white"/>
                </a:solidFill>
              </a:defRPr>
            </a:lvl1pPr>
          </a:lstStyle>
          <a:p>
            <a:pPr marL="0" lvl="0" algn="ctr"/>
            <a:r>
              <a:rPr lang="en-US"/>
              <a:t> </a:t>
            </a:r>
          </a:p>
        </p:txBody>
      </p:sp>
      <p:sp>
        <p:nvSpPr>
          <p:cNvPr id="11"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2"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1274637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21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878013"/>
            <a:ext cx="4064000" cy="3886200"/>
          </a:xfrm>
          <a:prstGeom prst="rect">
            <a:avLst/>
          </a:prstGeom>
        </p:spPr>
        <p:txBody>
          <a:bodyPr/>
          <a:lstStyle/>
          <a:p>
            <a:endParaRPr lang="en-US"/>
          </a:p>
        </p:txBody>
      </p:sp>
      <p:sp>
        <p:nvSpPr>
          <p:cNvPr id="7" name="Picture Placeholder 5"/>
          <p:cNvSpPr>
            <a:spLocks noGrp="1"/>
          </p:cNvSpPr>
          <p:nvPr>
            <p:ph type="pic" sz="quarter" idx="11"/>
          </p:nvPr>
        </p:nvSpPr>
        <p:spPr>
          <a:xfrm>
            <a:off x="8128000" y="1878013"/>
            <a:ext cx="4064000" cy="3886200"/>
          </a:xfrm>
          <a:prstGeom prst="rect">
            <a:avLst/>
          </a:prstGeom>
        </p:spPr>
        <p:txBody>
          <a:bodyPr/>
          <a:lstStyle/>
          <a:p>
            <a:endParaRPr lang="en-US"/>
          </a:p>
        </p:txBody>
      </p:sp>
      <p:sp>
        <p:nvSpPr>
          <p:cNvPr id="8"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9"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4022759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22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1687464"/>
            <a:ext cx="5130018" cy="4515793"/>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5054195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23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773702" y="2052886"/>
            <a:ext cx="2651760" cy="1828800"/>
          </a:xfrm>
          <a:prstGeom prst="rect">
            <a:avLst/>
          </a:prstGeom>
        </p:spPr>
        <p:txBody>
          <a:bodyPr/>
          <a:lstStyle/>
          <a:p>
            <a:endParaRPr lang="en-US"/>
          </a:p>
        </p:txBody>
      </p:sp>
      <p:sp>
        <p:nvSpPr>
          <p:cNvPr id="8" name="Picture Placeholder 6"/>
          <p:cNvSpPr>
            <a:spLocks noGrp="1"/>
          </p:cNvSpPr>
          <p:nvPr>
            <p:ph type="pic" sz="quarter" idx="11"/>
          </p:nvPr>
        </p:nvSpPr>
        <p:spPr>
          <a:xfrm>
            <a:off x="4770120" y="2052886"/>
            <a:ext cx="2651760" cy="1828800"/>
          </a:xfrm>
          <a:prstGeom prst="rect">
            <a:avLst/>
          </a:prstGeom>
        </p:spPr>
        <p:txBody>
          <a:bodyPr/>
          <a:lstStyle/>
          <a:p>
            <a:endParaRPr lang="en-US"/>
          </a:p>
        </p:txBody>
      </p:sp>
      <p:sp>
        <p:nvSpPr>
          <p:cNvPr id="9" name="Picture Placeholder 6"/>
          <p:cNvSpPr>
            <a:spLocks noGrp="1"/>
          </p:cNvSpPr>
          <p:nvPr>
            <p:ph type="pic" sz="quarter" idx="12"/>
          </p:nvPr>
        </p:nvSpPr>
        <p:spPr>
          <a:xfrm>
            <a:off x="7766537" y="2052886"/>
            <a:ext cx="2651760" cy="1828800"/>
          </a:xfrm>
          <a:prstGeom prst="rect">
            <a:avLst/>
          </a:prstGeom>
        </p:spPr>
        <p:txBody>
          <a:bodyPr/>
          <a:lstStyle>
            <a:lvl1pPr rtl="0">
              <a:defRPr/>
            </a:lvl1pPr>
          </a:lstStyle>
          <a:p>
            <a:endParaRPr lang="en-US"/>
          </a:p>
        </p:txBody>
      </p:sp>
      <p:sp>
        <p:nvSpPr>
          <p:cNvPr id="1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1"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2292732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5669277" cy="3428999"/>
          </a:xfrm>
          <a:prstGeom prst="rect">
            <a:avLst/>
          </a:prstGeom>
        </p:spPr>
        <p:txBody>
          <a:bodyPr/>
          <a:lstStyle/>
          <a:p>
            <a:endParaRPr lang="en-US"/>
          </a:p>
        </p:txBody>
      </p:sp>
      <p:sp>
        <p:nvSpPr>
          <p:cNvPr id="8" name="Picture Placeholder 6"/>
          <p:cNvSpPr>
            <a:spLocks noGrp="1"/>
          </p:cNvSpPr>
          <p:nvPr>
            <p:ph type="pic" sz="quarter" idx="11"/>
          </p:nvPr>
        </p:nvSpPr>
        <p:spPr>
          <a:xfrm>
            <a:off x="1" y="3428999"/>
            <a:ext cx="2834636" cy="3428999"/>
          </a:xfrm>
          <a:prstGeom prst="rect">
            <a:avLst/>
          </a:prstGeom>
        </p:spPr>
        <p:txBody>
          <a:bodyPr/>
          <a:lstStyle/>
          <a:p>
            <a:endParaRPr lang="en-US"/>
          </a:p>
        </p:txBody>
      </p:sp>
      <p:sp>
        <p:nvSpPr>
          <p:cNvPr id="9" name="Picture Placeholder 6"/>
          <p:cNvSpPr>
            <a:spLocks noGrp="1"/>
          </p:cNvSpPr>
          <p:nvPr>
            <p:ph type="pic" sz="quarter" idx="12"/>
          </p:nvPr>
        </p:nvSpPr>
        <p:spPr>
          <a:xfrm>
            <a:off x="2834641" y="3428999"/>
            <a:ext cx="2834636" cy="3428999"/>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2585674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 y="0"/>
            <a:ext cx="4064000" cy="3429000"/>
          </a:xfrm>
          <a:prstGeom prst="rect">
            <a:avLst/>
          </a:prstGeom>
        </p:spPr>
        <p:txBody>
          <a:bodyPr/>
          <a:lstStyle/>
          <a:p>
            <a:endParaRPr lang="en-US"/>
          </a:p>
        </p:txBody>
      </p:sp>
      <p:sp>
        <p:nvSpPr>
          <p:cNvPr id="8" name="Picture Placeholder 6"/>
          <p:cNvSpPr>
            <a:spLocks noGrp="1"/>
          </p:cNvSpPr>
          <p:nvPr>
            <p:ph type="pic" sz="quarter" idx="11"/>
          </p:nvPr>
        </p:nvSpPr>
        <p:spPr>
          <a:xfrm>
            <a:off x="8128001" y="0"/>
            <a:ext cx="4064000" cy="3429000"/>
          </a:xfrm>
          <a:prstGeom prst="rect">
            <a:avLst/>
          </a:prstGeom>
        </p:spPr>
        <p:txBody>
          <a:bodyPr/>
          <a:lstStyle>
            <a:lvl1pPr rtl="0">
              <a:defRPr/>
            </a:lvl1pPr>
          </a:lstStyle>
          <a:p>
            <a:endParaRPr lang="en-US"/>
          </a:p>
        </p:txBody>
      </p:sp>
      <p:sp>
        <p:nvSpPr>
          <p:cNvPr id="9" name="Picture Placeholder 6"/>
          <p:cNvSpPr>
            <a:spLocks noGrp="1"/>
          </p:cNvSpPr>
          <p:nvPr>
            <p:ph type="pic" sz="quarter" idx="12"/>
          </p:nvPr>
        </p:nvSpPr>
        <p:spPr>
          <a:xfrm>
            <a:off x="4064001" y="3429000"/>
            <a:ext cx="4064000" cy="3429000"/>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1013845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26_Custom Layout">
    <p:spTree>
      <p:nvGrpSpPr>
        <p:cNvPr id="1" name=""/>
        <p:cNvGrpSpPr/>
        <p:nvPr/>
      </p:nvGrpSpPr>
      <p:grpSpPr>
        <a:xfrm>
          <a:off x="0" y="0"/>
          <a:ext cx="0" cy="0"/>
          <a:chOff x="0" y="0"/>
          <a:chExt cx="0" cy="0"/>
        </a:xfrm>
      </p:grpSpPr>
      <p:sp>
        <p:nvSpPr>
          <p:cNvPr id="10" name="Picture Placeholder 9"/>
          <p:cNvSpPr>
            <a:spLocks noGrp="1"/>
          </p:cNvSpPr>
          <p:nvPr>
            <p:ph type="pic" sz="quarter" idx="10" hasCustomPrompt="1"/>
          </p:nvPr>
        </p:nvSpPr>
        <p:spPr>
          <a:xfrm>
            <a:off x="0" y="2002970"/>
            <a:ext cx="3206044" cy="3599544"/>
          </a:xfrm>
          <a:prstGeom prst="rect">
            <a:avLst/>
          </a:prstGeom>
        </p:spPr>
        <p:txBody>
          <a:bodyPr/>
          <a:lstStyle>
            <a:lvl1pPr marL="0" indent="0">
              <a:buNone/>
              <a:defRPr/>
            </a:lvl1pPr>
          </a:lstStyle>
          <a:p>
            <a:r>
              <a:rPr lang="en-US"/>
              <a:t> </a:t>
            </a:r>
          </a:p>
        </p:txBody>
      </p:sp>
      <p:sp>
        <p:nvSpPr>
          <p:cNvPr id="11" name="Picture Placeholder 9"/>
          <p:cNvSpPr>
            <a:spLocks noGrp="1"/>
          </p:cNvSpPr>
          <p:nvPr>
            <p:ph type="pic" sz="quarter" idx="11" hasCustomPrompt="1"/>
          </p:nvPr>
        </p:nvSpPr>
        <p:spPr>
          <a:xfrm>
            <a:off x="8992407" y="2002970"/>
            <a:ext cx="3199593" cy="3599544"/>
          </a:xfrm>
          <a:prstGeom prst="rect">
            <a:avLst/>
          </a:prstGeom>
        </p:spPr>
        <p:txBody>
          <a:bodyPr/>
          <a:lstStyle>
            <a:lvl1pPr marL="0" indent="0" rtl="0">
              <a:buNone/>
              <a:defRPr/>
            </a:lvl1pPr>
          </a:lstStyle>
          <a:p>
            <a:r>
              <a:rPr lang="en-US"/>
              <a:t> </a:t>
            </a:r>
          </a:p>
        </p:txBody>
      </p:sp>
      <p:sp>
        <p:nvSpPr>
          <p:cNvPr id="12" name="Picture Placeholder 9"/>
          <p:cNvSpPr>
            <a:spLocks noGrp="1"/>
          </p:cNvSpPr>
          <p:nvPr>
            <p:ph type="pic" sz="quarter" idx="12" hasCustomPrompt="1"/>
          </p:nvPr>
        </p:nvSpPr>
        <p:spPr>
          <a:xfrm>
            <a:off x="4992914" y="2002970"/>
            <a:ext cx="4005943" cy="1799773"/>
          </a:xfrm>
          <a:prstGeom prst="rect">
            <a:avLst/>
          </a:prstGeom>
        </p:spPr>
        <p:txBody>
          <a:bodyPr/>
          <a:lstStyle>
            <a:lvl1pPr marL="0" indent="0" rtl="0">
              <a:buNone/>
              <a:defRPr/>
            </a:lvl1pPr>
          </a:lstStyle>
          <a:p>
            <a:r>
              <a:rPr lang="en-US"/>
              <a:t> </a:t>
            </a:r>
          </a:p>
        </p:txBody>
      </p:sp>
      <p:sp>
        <p:nvSpPr>
          <p:cNvPr id="13" name="Picture Placeholder 9"/>
          <p:cNvSpPr>
            <a:spLocks noGrp="1"/>
          </p:cNvSpPr>
          <p:nvPr>
            <p:ph type="pic" sz="quarter" idx="13" hasCustomPrompt="1"/>
          </p:nvPr>
        </p:nvSpPr>
        <p:spPr>
          <a:xfrm>
            <a:off x="3206044" y="2002970"/>
            <a:ext cx="1799772" cy="1799773"/>
          </a:xfrm>
          <a:prstGeom prst="rect">
            <a:avLst/>
          </a:prstGeom>
        </p:spPr>
        <p:txBody>
          <a:bodyPr/>
          <a:lstStyle>
            <a:lvl1pPr marL="0" indent="0" rtl="0">
              <a:buNone/>
              <a:defRPr/>
            </a:lvl1pPr>
          </a:lstStyle>
          <a:p>
            <a:r>
              <a:rPr lang="en-US"/>
              <a:t> </a:t>
            </a:r>
          </a:p>
        </p:txBody>
      </p:sp>
      <p:sp>
        <p:nvSpPr>
          <p:cNvPr id="14" name="Picture Placeholder 9"/>
          <p:cNvSpPr>
            <a:spLocks noGrp="1"/>
          </p:cNvSpPr>
          <p:nvPr>
            <p:ph type="pic" sz="quarter" idx="14" hasCustomPrompt="1"/>
          </p:nvPr>
        </p:nvSpPr>
        <p:spPr>
          <a:xfrm>
            <a:off x="3206044" y="3802741"/>
            <a:ext cx="3999492" cy="1799773"/>
          </a:xfrm>
          <a:prstGeom prst="rect">
            <a:avLst/>
          </a:prstGeom>
        </p:spPr>
        <p:txBody>
          <a:bodyPr/>
          <a:lstStyle>
            <a:lvl1pPr marL="0" indent="0" rtl="0">
              <a:buNone/>
              <a:defRPr/>
            </a:lvl1pPr>
          </a:lstStyle>
          <a:p>
            <a:r>
              <a:rPr lang="en-US"/>
              <a:t> </a:t>
            </a:r>
          </a:p>
        </p:txBody>
      </p:sp>
      <p:sp>
        <p:nvSpPr>
          <p:cNvPr id="15" name="Picture Placeholder 9"/>
          <p:cNvSpPr>
            <a:spLocks noGrp="1"/>
          </p:cNvSpPr>
          <p:nvPr>
            <p:ph type="pic" sz="quarter" idx="15" hasCustomPrompt="1"/>
          </p:nvPr>
        </p:nvSpPr>
        <p:spPr>
          <a:xfrm>
            <a:off x="7205536" y="3802741"/>
            <a:ext cx="1799771" cy="1799773"/>
          </a:xfrm>
          <a:prstGeom prst="rect">
            <a:avLst/>
          </a:prstGeom>
        </p:spPr>
        <p:txBody>
          <a:bodyPr/>
          <a:lstStyle>
            <a:lvl1pPr marL="0" indent="0" rtl="0">
              <a:buNone/>
              <a:defRPr/>
            </a:lvl1pPr>
          </a:lstStyle>
          <a:p>
            <a:r>
              <a:rPr lang="en-US"/>
              <a:t> </a:t>
            </a:r>
          </a:p>
        </p:txBody>
      </p:sp>
      <p:sp>
        <p:nvSpPr>
          <p:cNvPr id="1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7"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1969514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27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488718" y="1588757"/>
            <a:ext cx="4679852" cy="4198674"/>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828676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8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560391" y="1851323"/>
            <a:ext cx="9071216" cy="2420896"/>
          </a:xfrm>
          <a:prstGeom prst="roundRect">
            <a:avLst>
              <a:gd name="adj" fmla="val 1322"/>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4180330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29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028701" y="1809855"/>
            <a:ext cx="4164036" cy="4481746"/>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164226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352550" y="2239963"/>
            <a:ext cx="4189413" cy="2378075"/>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1574514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30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524000" y="1974504"/>
            <a:ext cx="4693919" cy="3590541"/>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7041723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31_Custom Layout">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4238693" y="1895543"/>
            <a:ext cx="1806054" cy="1806054"/>
          </a:xfrm>
          <a:prstGeom prst="rect">
            <a:avLst/>
          </a:prstGeom>
        </p:spPr>
        <p:txBody>
          <a:bodyPr/>
          <a:lstStyle>
            <a:lvl1pPr marL="0" indent="0">
              <a:buNone/>
              <a:defRPr/>
            </a:lvl1pPr>
          </a:lstStyle>
          <a:p>
            <a:r>
              <a:rPr lang="en-US"/>
              <a:t> </a:t>
            </a:r>
          </a:p>
        </p:txBody>
      </p:sp>
      <p:sp>
        <p:nvSpPr>
          <p:cNvPr id="9" name="Picture Placeholder 7"/>
          <p:cNvSpPr>
            <a:spLocks noGrp="1"/>
          </p:cNvSpPr>
          <p:nvPr>
            <p:ph type="pic" sz="quarter" idx="11" hasCustomPrompt="1"/>
          </p:nvPr>
        </p:nvSpPr>
        <p:spPr>
          <a:xfrm>
            <a:off x="6147252" y="1895543"/>
            <a:ext cx="1806054" cy="1806054"/>
          </a:xfrm>
          <a:prstGeom prst="rect">
            <a:avLst/>
          </a:prstGeom>
        </p:spPr>
        <p:txBody>
          <a:bodyPr/>
          <a:lstStyle>
            <a:lvl1pPr marL="0" indent="0">
              <a:buNone/>
              <a:defRPr/>
            </a:lvl1pPr>
          </a:lstStyle>
          <a:p>
            <a:r>
              <a:rPr lang="en-US"/>
              <a:t> </a:t>
            </a:r>
          </a:p>
        </p:txBody>
      </p:sp>
      <p:sp>
        <p:nvSpPr>
          <p:cNvPr id="10" name="Picture Placeholder 7"/>
          <p:cNvSpPr>
            <a:spLocks noGrp="1"/>
          </p:cNvSpPr>
          <p:nvPr>
            <p:ph type="pic" sz="quarter" idx="12" hasCustomPrompt="1"/>
          </p:nvPr>
        </p:nvSpPr>
        <p:spPr>
          <a:xfrm>
            <a:off x="4238693" y="3804102"/>
            <a:ext cx="1806054" cy="1806054"/>
          </a:xfrm>
          <a:prstGeom prst="rect">
            <a:avLst/>
          </a:prstGeom>
        </p:spPr>
        <p:txBody>
          <a:bodyPr/>
          <a:lstStyle>
            <a:lvl1pPr marL="0" indent="0">
              <a:buNone/>
              <a:defRPr/>
            </a:lvl1pPr>
          </a:lstStyle>
          <a:p>
            <a:r>
              <a:rPr lang="en-US"/>
              <a:t> </a:t>
            </a:r>
          </a:p>
        </p:txBody>
      </p:sp>
      <p:sp>
        <p:nvSpPr>
          <p:cNvPr id="11" name="Picture Placeholder 7"/>
          <p:cNvSpPr>
            <a:spLocks noGrp="1"/>
          </p:cNvSpPr>
          <p:nvPr>
            <p:ph type="pic" sz="quarter" idx="13" hasCustomPrompt="1"/>
          </p:nvPr>
        </p:nvSpPr>
        <p:spPr>
          <a:xfrm>
            <a:off x="6147252" y="3804102"/>
            <a:ext cx="1806054" cy="1806054"/>
          </a:xfrm>
          <a:prstGeom prst="rect">
            <a:avLst/>
          </a:prstGeom>
        </p:spPr>
        <p:txBody>
          <a:bodyPr/>
          <a:lstStyle>
            <a:lvl1pPr marL="0" indent="0">
              <a:buNone/>
              <a:defRPr/>
            </a:lvl1pPr>
          </a:lstStyle>
          <a:p>
            <a:r>
              <a:rPr lang="en-US"/>
              <a:t> </a:t>
            </a:r>
          </a:p>
        </p:txBody>
      </p:sp>
      <p:sp>
        <p:nvSpPr>
          <p:cNvPr id="12"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3"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5954052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32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3462889" y="1569777"/>
            <a:ext cx="2384662" cy="2383843"/>
          </a:xfrm>
          <a:prstGeom prst="rect">
            <a:avLst/>
          </a:prstGeom>
        </p:spPr>
        <p:txBody>
          <a:bodyPr/>
          <a:lstStyle>
            <a:lvl1pPr marL="0" indent="0">
              <a:buNone/>
              <a:defRPr/>
            </a:lvl1pPr>
          </a:lstStyle>
          <a:p>
            <a:r>
              <a:rPr lang="en-US"/>
              <a:t> </a:t>
            </a:r>
          </a:p>
        </p:txBody>
      </p:sp>
      <p:sp>
        <p:nvSpPr>
          <p:cNvPr id="8" name="Picture Placeholder 6"/>
          <p:cNvSpPr>
            <a:spLocks noGrp="1"/>
          </p:cNvSpPr>
          <p:nvPr>
            <p:ph type="pic" sz="quarter" idx="11" hasCustomPrompt="1"/>
          </p:nvPr>
        </p:nvSpPr>
        <p:spPr>
          <a:xfrm>
            <a:off x="1028700" y="4001863"/>
            <a:ext cx="2384662" cy="2383843"/>
          </a:xfrm>
          <a:prstGeom prst="rect">
            <a:avLst/>
          </a:prstGeom>
        </p:spPr>
        <p:txBody>
          <a:bodyPr/>
          <a:lstStyle>
            <a:lvl1pPr marL="0" indent="0">
              <a:buNone/>
              <a:defRPr/>
            </a:lvl1pPr>
          </a:lstStyle>
          <a:p>
            <a:r>
              <a:rPr lang="en-US"/>
              <a:t> </a:t>
            </a:r>
          </a:p>
        </p:txBody>
      </p:sp>
      <p:sp>
        <p:nvSpPr>
          <p:cNvPr id="9" name="Picture Placeholder 6"/>
          <p:cNvSpPr>
            <a:spLocks noGrp="1"/>
          </p:cNvSpPr>
          <p:nvPr>
            <p:ph type="pic" sz="quarter" idx="12" hasCustomPrompt="1"/>
          </p:nvPr>
        </p:nvSpPr>
        <p:spPr>
          <a:xfrm>
            <a:off x="6308660" y="1569776"/>
            <a:ext cx="4854639" cy="2383843"/>
          </a:xfrm>
          <a:prstGeom prst="rect">
            <a:avLst/>
          </a:prstGeom>
        </p:spPr>
        <p:txBody>
          <a:bodyPr/>
          <a:lstStyle>
            <a:lvl1pPr marL="0" indent="0">
              <a:buNone/>
              <a:defRPr/>
            </a:lvl1pPr>
          </a:lstStyle>
          <a:p>
            <a:r>
              <a:rPr lang="en-US"/>
              <a:t> </a:t>
            </a:r>
          </a:p>
        </p:txBody>
      </p:sp>
      <p:sp>
        <p:nvSpPr>
          <p:cNvPr id="1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1"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735531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33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1"/>
            <a:ext cx="4064000" cy="4063999"/>
          </a:xfrm>
          <a:prstGeom prst="rect">
            <a:avLst/>
          </a:prstGeom>
        </p:spPr>
        <p:txBody>
          <a:bodyPr/>
          <a:lstStyle/>
          <a:p>
            <a:endParaRPr lang="en-US"/>
          </a:p>
        </p:txBody>
      </p:sp>
      <p:sp>
        <p:nvSpPr>
          <p:cNvPr id="8" name="Picture Placeholder 6"/>
          <p:cNvSpPr>
            <a:spLocks noGrp="1"/>
          </p:cNvSpPr>
          <p:nvPr>
            <p:ph type="pic" sz="quarter" idx="11"/>
          </p:nvPr>
        </p:nvSpPr>
        <p:spPr>
          <a:xfrm>
            <a:off x="4064000" y="-1"/>
            <a:ext cx="4064000" cy="4063999"/>
          </a:xfrm>
          <a:prstGeom prst="rect">
            <a:avLst/>
          </a:prstGeom>
        </p:spPr>
        <p:txBody>
          <a:bodyPr/>
          <a:lstStyle/>
          <a:p>
            <a:endParaRPr lang="en-US"/>
          </a:p>
        </p:txBody>
      </p:sp>
      <p:sp>
        <p:nvSpPr>
          <p:cNvPr id="9" name="Picture Placeholder 6"/>
          <p:cNvSpPr>
            <a:spLocks noGrp="1"/>
          </p:cNvSpPr>
          <p:nvPr>
            <p:ph type="pic" sz="quarter" idx="12"/>
          </p:nvPr>
        </p:nvSpPr>
        <p:spPr>
          <a:xfrm>
            <a:off x="8128000" y="-1"/>
            <a:ext cx="4064000" cy="4063999"/>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3376894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3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
            <a:ext cx="2438400" cy="4696239"/>
          </a:xfrm>
          <a:prstGeom prst="rect">
            <a:avLst/>
          </a:prstGeom>
        </p:spPr>
        <p:txBody>
          <a:bodyPr/>
          <a:lstStyle/>
          <a:p>
            <a:endParaRPr lang="en-US"/>
          </a:p>
        </p:txBody>
      </p:sp>
      <p:sp>
        <p:nvSpPr>
          <p:cNvPr id="10" name="Picture Placeholder 8"/>
          <p:cNvSpPr>
            <a:spLocks noGrp="1"/>
          </p:cNvSpPr>
          <p:nvPr>
            <p:ph type="pic" sz="quarter" idx="11"/>
          </p:nvPr>
        </p:nvSpPr>
        <p:spPr>
          <a:xfrm>
            <a:off x="2438400" y="-1"/>
            <a:ext cx="2438400" cy="4696239"/>
          </a:xfrm>
          <a:prstGeom prst="rect">
            <a:avLst/>
          </a:prstGeom>
        </p:spPr>
        <p:txBody>
          <a:bodyPr/>
          <a:lstStyle/>
          <a:p>
            <a:endParaRPr lang="en-US"/>
          </a:p>
        </p:txBody>
      </p:sp>
      <p:sp>
        <p:nvSpPr>
          <p:cNvPr id="11" name="Picture Placeholder 8"/>
          <p:cNvSpPr>
            <a:spLocks noGrp="1"/>
          </p:cNvSpPr>
          <p:nvPr>
            <p:ph type="pic" sz="quarter" idx="12"/>
          </p:nvPr>
        </p:nvSpPr>
        <p:spPr>
          <a:xfrm>
            <a:off x="4876800" y="-1"/>
            <a:ext cx="2438400" cy="4696239"/>
          </a:xfrm>
          <a:prstGeom prst="rect">
            <a:avLst/>
          </a:prstGeom>
        </p:spPr>
        <p:txBody>
          <a:bodyPr/>
          <a:lstStyle/>
          <a:p>
            <a:endParaRPr lang="en-US"/>
          </a:p>
        </p:txBody>
      </p:sp>
      <p:sp>
        <p:nvSpPr>
          <p:cNvPr id="12" name="Picture Placeholder 8"/>
          <p:cNvSpPr>
            <a:spLocks noGrp="1"/>
          </p:cNvSpPr>
          <p:nvPr>
            <p:ph type="pic" sz="quarter" idx="13"/>
          </p:nvPr>
        </p:nvSpPr>
        <p:spPr>
          <a:xfrm>
            <a:off x="7315200" y="-1"/>
            <a:ext cx="2438400" cy="4696239"/>
          </a:xfrm>
          <a:prstGeom prst="rect">
            <a:avLst/>
          </a:prstGeom>
        </p:spPr>
        <p:txBody>
          <a:bodyPr/>
          <a:lstStyle/>
          <a:p>
            <a:endParaRPr lang="en-US"/>
          </a:p>
        </p:txBody>
      </p:sp>
      <p:sp>
        <p:nvSpPr>
          <p:cNvPr id="13" name="Picture Placeholder 8"/>
          <p:cNvSpPr>
            <a:spLocks noGrp="1"/>
          </p:cNvSpPr>
          <p:nvPr>
            <p:ph type="pic" sz="quarter" idx="14"/>
          </p:nvPr>
        </p:nvSpPr>
        <p:spPr>
          <a:xfrm>
            <a:off x="9753600" y="-1"/>
            <a:ext cx="2438400" cy="4696239"/>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21631333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35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879599" cy="6858000"/>
          </a:xfrm>
          <a:prstGeom prst="rect">
            <a:avLst/>
          </a:prstGeom>
        </p:spPr>
        <p:txBody>
          <a:bodyPr/>
          <a:lstStyle/>
          <a:p>
            <a:endParaRPr lang="en-US"/>
          </a:p>
        </p:txBody>
      </p:sp>
      <p:sp>
        <p:nvSpPr>
          <p:cNvPr id="9" name="Picture Placeholder 7"/>
          <p:cNvSpPr>
            <a:spLocks noGrp="1"/>
          </p:cNvSpPr>
          <p:nvPr>
            <p:ph type="pic" sz="quarter" idx="11"/>
          </p:nvPr>
        </p:nvSpPr>
        <p:spPr>
          <a:xfrm>
            <a:off x="1879599" y="0"/>
            <a:ext cx="1879599" cy="6858000"/>
          </a:xfrm>
          <a:prstGeom prst="rect">
            <a:avLst/>
          </a:prstGeom>
        </p:spPr>
        <p:txBody>
          <a:bodyPr/>
          <a:lstStyle/>
          <a:p>
            <a:endParaRPr lang="en-US"/>
          </a:p>
        </p:txBody>
      </p:sp>
      <p:sp>
        <p:nvSpPr>
          <p:cNvPr id="10" name="Picture Placeholder 7"/>
          <p:cNvSpPr>
            <a:spLocks noGrp="1"/>
          </p:cNvSpPr>
          <p:nvPr>
            <p:ph type="pic" sz="quarter" idx="12"/>
          </p:nvPr>
        </p:nvSpPr>
        <p:spPr>
          <a:xfrm>
            <a:off x="3759198" y="0"/>
            <a:ext cx="1879599" cy="6858000"/>
          </a:xfrm>
          <a:prstGeom prst="rect">
            <a:avLst/>
          </a:prstGeom>
        </p:spPr>
        <p:txBody>
          <a:bodyPr/>
          <a:lstStyle/>
          <a:p>
            <a:endParaRPr lang="en-US"/>
          </a:p>
        </p:txBody>
      </p:sp>
      <p:sp>
        <p:nvSpPr>
          <p:cNvPr id="11" name="Picture Placeholder 7"/>
          <p:cNvSpPr>
            <a:spLocks noGrp="1"/>
          </p:cNvSpPr>
          <p:nvPr>
            <p:ph type="pic" sz="quarter" idx="13"/>
          </p:nvPr>
        </p:nvSpPr>
        <p:spPr>
          <a:xfrm>
            <a:off x="10312401" y="0"/>
            <a:ext cx="1879599" cy="6858000"/>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3001185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3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070746"/>
            <a:ext cx="2436585" cy="3787253"/>
          </a:xfrm>
          <a:prstGeom prst="rect">
            <a:avLst/>
          </a:prstGeom>
        </p:spPr>
        <p:txBody>
          <a:bodyPr/>
          <a:lstStyle/>
          <a:p>
            <a:endParaRPr lang="en-US"/>
          </a:p>
        </p:txBody>
      </p:sp>
      <p:sp>
        <p:nvSpPr>
          <p:cNvPr id="10" name="Picture Placeholder 8"/>
          <p:cNvSpPr>
            <a:spLocks noGrp="1"/>
          </p:cNvSpPr>
          <p:nvPr>
            <p:ph type="pic" sz="quarter" idx="11"/>
          </p:nvPr>
        </p:nvSpPr>
        <p:spPr>
          <a:xfrm>
            <a:off x="2438853" y="3070746"/>
            <a:ext cx="2436585" cy="3787253"/>
          </a:xfrm>
          <a:prstGeom prst="rect">
            <a:avLst/>
          </a:prstGeom>
        </p:spPr>
        <p:txBody>
          <a:bodyPr/>
          <a:lstStyle/>
          <a:p>
            <a:endParaRPr lang="en-US"/>
          </a:p>
        </p:txBody>
      </p:sp>
      <p:sp>
        <p:nvSpPr>
          <p:cNvPr id="11" name="Picture Placeholder 8"/>
          <p:cNvSpPr>
            <a:spLocks noGrp="1"/>
          </p:cNvSpPr>
          <p:nvPr>
            <p:ph type="pic" sz="quarter" idx="12"/>
          </p:nvPr>
        </p:nvSpPr>
        <p:spPr>
          <a:xfrm>
            <a:off x="4870903" y="3070746"/>
            <a:ext cx="2436585" cy="3787253"/>
          </a:xfrm>
          <a:prstGeom prst="rect">
            <a:avLst/>
          </a:prstGeom>
        </p:spPr>
        <p:txBody>
          <a:bodyPr/>
          <a:lstStyle/>
          <a:p>
            <a:endParaRPr lang="en-US"/>
          </a:p>
        </p:txBody>
      </p:sp>
      <p:sp>
        <p:nvSpPr>
          <p:cNvPr id="12" name="Picture Placeholder 8"/>
          <p:cNvSpPr>
            <a:spLocks noGrp="1"/>
          </p:cNvSpPr>
          <p:nvPr>
            <p:ph type="pic" sz="quarter" idx="13"/>
          </p:nvPr>
        </p:nvSpPr>
        <p:spPr>
          <a:xfrm>
            <a:off x="7313842" y="3070746"/>
            <a:ext cx="2436585" cy="3787253"/>
          </a:xfrm>
          <a:prstGeom prst="rect">
            <a:avLst/>
          </a:prstGeom>
        </p:spPr>
        <p:txBody>
          <a:bodyPr/>
          <a:lstStyle/>
          <a:p>
            <a:endParaRPr lang="en-US"/>
          </a:p>
        </p:txBody>
      </p:sp>
      <p:sp>
        <p:nvSpPr>
          <p:cNvPr id="13" name="Picture Placeholder 8"/>
          <p:cNvSpPr>
            <a:spLocks noGrp="1"/>
          </p:cNvSpPr>
          <p:nvPr>
            <p:ph type="pic" sz="quarter" idx="14"/>
          </p:nvPr>
        </p:nvSpPr>
        <p:spPr>
          <a:xfrm>
            <a:off x="9760403" y="3070746"/>
            <a:ext cx="2436585" cy="3787253"/>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27638636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37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914401" y="2343425"/>
            <a:ext cx="2506314" cy="1903134"/>
          </a:xfrm>
          <a:prstGeom prst="rect">
            <a:avLst/>
          </a:prstGeom>
        </p:spPr>
        <p:txBody>
          <a:bodyPr/>
          <a:lstStyle/>
          <a:p>
            <a:endParaRPr lang="en-US"/>
          </a:p>
        </p:txBody>
      </p:sp>
      <p:sp>
        <p:nvSpPr>
          <p:cNvPr id="13" name="Picture Placeholder 11"/>
          <p:cNvSpPr>
            <a:spLocks noGrp="1"/>
          </p:cNvSpPr>
          <p:nvPr>
            <p:ph type="pic" sz="quarter" idx="11"/>
          </p:nvPr>
        </p:nvSpPr>
        <p:spPr>
          <a:xfrm>
            <a:off x="3533363" y="2343425"/>
            <a:ext cx="2506314" cy="1903134"/>
          </a:xfrm>
          <a:prstGeom prst="rect">
            <a:avLst/>
          </a:prstGeom>
        </p:spPr>
        <p:txBody>
          <a:bodyPr/>
          <a:lstStyle/>
          <a:p>
            <a:endParaRPr lang="en-US"/>
          </a:p>
        </p:txBody>
      </p:sp>
      <p:sp>
        <p:nvSpPr>
          <p:cNvPr id="14" name="Picture Placeholder 11"/>
          <p:cNvSpPr>
            <a:spLocks noGrp="1"/>
          </p:cNvSpPr>
          <p:nvPr>
            <p:ph type="pic" sz="quarter" idx="12"/>
          </p:nvPr>
        </p:nvSpPr>
        <p:spPr>
          <a:xfrm>
            <a:off x="6152325" y="2343425"/>
            <a:ext cx="2506314" cy="1903134"/>
          </a:xfrm>
          <a:prstGeom prst="rect">
            <a:avLst/>
          </a:prstGeom>
        </p:spPr>
        <p:txBody>
          <a:bodyPr/>
          <a:lstStyle/>
          <a:p>
            <a:endParaRPr lang="en-US"/>
          </a:p>
        </p:txBody>
      </p:sp>
      <p:sp>
        <p:nvSpPr>
          <p:cNvPr id="15" name="Picture Placeholder 11"/>
          <p:cNvSpPr>
            <a:spLocks noGrp="1"/>
          </p:cNvSpPr>
          <p:nvPr>
            <p:ph type="pic" sz="quarter" idx="13"/>
          </p:nvPr>
        </p:nvSpPr>
        <p:spPr>
          <a:xfrm>
            <a:off x="8771287" y="2343425"/>
            <a:ext cx="2506314" cy="1903134"/>
          </a:xfrm>
          <a:prstGeom prst="rect">
            <a:avLst/>
          </a:prstGeom>
        </p:spPr>
        <p:txBody>
          <a:bodyPr/>
          <a:lstStyle>
            <a:lvl1pPr rtl="0">
              <a:defRPr/>
            </a:lvl1pPr>
          </a:lstStyle>
          <a:p>
            <a:endParaRPr lang="en-US"/>
          </a:p>
        </p:txBody>
      </p:sp>
      <p:sp>
        <p:nvSpPr>
          <p:cNvPr id="16" name="Picture Placeholder 11"/>
          <p:cNvSpPr>
            <a:spLocks noGrp="1"/>
          </p:cNvSpPr>
          <p:nvPr>
            <p:ph type="pic" sz="quarter" idx="14"/>
          </p:nvPr>
        </p:nvSpPr>
        <p:spPr>
          <a:xfrm>
            <a:off x="914401" y="4356288"/>
            <a:ext cx="2506314" cy="1903134"/>
          </a:xfrm>
          <a:prstGeom prst="rect">
            <a:avLst/>
          </a:prstGeom>
        </p:spPr>
        <p:txBody>
          <a:bodyPr/>
          <a:lstStyle>
            <a:lvl1pPr rtl="0">
              <a:defRPr/>
            </a:lvl1pPr>
          </a:lstStyle>
          <a:p>
            <a:endParaRPr lang="en-US"/>
          </a:p>
        </p:txBody>
      </p:sp>
      <p:sp>
        <p:nvSpPr>
          <p:cNvPr id="17" name="Picture Placeholder 11"/>
          <p:cNvSpPr>
            <a:spLocks noGrp="1"/>
          </p:cNvSpPr>
          <p:nvPr>
            <p:ph type="pic" sz="quarter" idx="15"/>
          </p:nvPr>
        </p:nvSpPr>
        <p:spPr>
          <a:xfrm>
            <a:off x="3533363" y="4356288"/>
            <a:ext cx="2506314" cy="1903134"/>
          </a:xfrm>
          <a:prstGeom prst="rect">
            <a:avLst/>
          </a:prstGeom>
        </p:spPr>
        <p:txBody>
          <a:bodyPr/>
          <a:lstStyle>
            <a:lvl1pPr rtl="0">
              <a:defRPr/>
            </a:lvl1pPr>
          </a:lstStyle>
          <a:p>
            <a:endParaRPr lang="en-US"/>
          </a:p>
        </p:txBody>
      </p:sp>
      <p:sp>
        <p:nvSpPr>
          <p:cNvPr id="18" name="Picture Placeholder 11"/>
          <p:cNvSpPr>
            <a:spLocks noGrp="1"/>
          </p:cNvSpPr>
          <p:nvPr>
            <p:ph type="pic" sz="quarter" idx="16"/>
          </p:nvPr>
        </p:nvSpPr>
        <p:spPr>
          <a:xfrm>
            <a:off x="6152325" y="4356288"/>
            <a:ext cx="2506314" cy="1903134"/>
          </a:xfrm>
          <a:prstGeom prst="rect">
            <a:avLst/>
          </a:prstGeom>
        </p:spPr>
        <p:txBody>
          <a:bodyPr/>
          <a:lstStyle>
            <a:lvl1pPr rtl="0">
              <a:defRPr/>
            </a:lvl1pPr>
          </a:lstStyle>
          <a:p>
            <a:endParaRPr lang="en-US"/>
          </a:p>
        </p:txBody>
      </p:sp>
      <p:sp>
        <p:nvSpPr>
          <p:cNvPr id="19" name="Picture Placeholder 11"/>
          <p:cNvSpPr>
            <a:spLocks noGrp="1"/>
          </p:cNvSpPr>
          <p:nvPr>
            <p:ph type="pic" sz="quarter" idx="17"/>
          </p:nvPr>
        </p:nvSpPr>
        <p:spPr>
          <a:xfrm>
            <a:off x="8771287" y="4356288"/>
            <a:ext cx="2506314" cy="1903134"/>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2591910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38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914401" y="2343424"/>
            <a:ext cx="2506314" cy="1903135"/>
          </a:xfrm>
          <a:prstGeom prst="rect">
            <a:avLst/>
          </a:prstGeom>
        </p:spPr>
        <p:txBody>
          <a:bodyPr/>
          <a:lstStyle/>
          <a:p>
            <a:endParaRPr lang="en-US"/>
          </a:p>
        </p:txBody>
      </p:sp>
      <p:sp>
        <p:nvSpPr>
          <p:cNvPr id="12" name="Picture Placeholder 10"/>
          <p:cNvSpPr>
            <a:spLocks noGrp="1"/>
          </p:cNvSpPr>
          <p:nvPr>
            <p:ph type="pic" sz="quarter" idx="11"/>
          </p:nvPr>
        </p:nvSpPr>
        <p:spPr>
          <a:xfrm>
            <a:off x="3533363" y="2343424"/>
            <a:ext cx="5125276" cy="1903135"/>
          </a:xfrm>
          <a:prstGeom prst="rect">
            <a:avLst/>
          </a:prstGeom>
        </p:spPr>
        <p:txBody>
          <a:bodyPr/>
          <a:lstStyle/>
          <a:p>
            <a:endParaRPr lang="en-US"/>
          </a:p>
        </p:txBody>
      </p:sp>
      <p:sp>
        <p:nvSpPr>
          <p:cNvPr id="14" name="Picture Placeholder 10"/>
          <p:cNvSpPr>
            <a:spLocks noGrp="1"/>
          </p:cNvSpPr>
          <p:nvPr>
            <p:ph type="pic" sz="quarter" idx="13"/>
          </p:nvPr>
        </p:nvSpPr>
        <p:spPr>
          <a:xfrm>
            <a:off x="914401" y="4356287"/>
            <a:ext cx="2506314" cy="1903135"/>
          </a:xfrm>
          <a:prstGeom prst="rect">
            <a:avLst/>
          </a:prstGeom>
        </p:spPr>
        <p:txBody>
          <a:bodyPr/>
          <a:lstStyle/>
          <a:p>
            <a:endParaRPr lang="en-US"/>
          </a:p>
        </p:txBody>
      </p:sp>
      <p:sp>
        <p:nvSpPr>
          <p:cNvPr id="15" name="Picture Placeholder 10"/>
          <p:cNvSpPr>
            <a:spLocks noGrp="1"/>
          </p:cNvSpPr>
          <p:nvPr>
            <p:ph type="pic" sz="quarter" idx="14"/>
          </p:nvPr>
        </p:nvSpPr>
        <p:spPr>
          <a:xfrm>
            <a:off x="3533363" y="4356287"/>
            <a:ext cx="2506314" cy="1903135"/>
          </a:xfrm>
          <a:prstGeom prst="rect">
            <a:avLst/>
          </a:prstGeom>
        </p:spPr>
        <p:txBody>
          <a:bodyPr/>
          <a:lstStyle/>
          <a:p>
            <a:endParaRPr lang="en-US"/>
          </a:p>
        </p:txBody>
      </p:sp>
      <p:sp>
        <p:nvSpPr>
          <p:cNvPr id="16" name="Picture Placeholder 10"/>
          <p:cNvSpPr>
            <a:spLocks noGrp="1"/>
          </p:cNvSpPr>
          <p:nvPr>
            <p:ph type="pic" sz="quarter" idx="15"/>
          </p:nvPr>
        </p:nvSpPr>
        <p:spPr>
          <a:xfrm>
            <a:off x="6152325" y="4356287"/>
            <a:ext cx="2506314" cy="1903135"/>
          </a:xfrm>
          <a:prstGeom prst="rect">
            <a:avLst/>
          </a:prstGeom>
        </p:spPr>
        <p:txBody>
          <a:bodyPr/>
          <a:lstStyle/>
          <a:p>
            <a:endParaRPr lang="en-US"/>
          </a:p>
        </p:txBody>
      </p:sp>
      <p:sp>
        <p:nvSpPr>
          <p:cNvPr id="17" name="Picture Placeholder 10"/>
          <p:cNvSpPr>
            <a:spLocks noGrp="1"/>
          </p:cNvSpPr>
          <p:nvPr>
            <p:ph type="pic" sz="quarter" idx="16"/>
          </p:nvPr>
        </p:nvSpPr>
        <p:spPr>
          <a:xfrm>
            <a:off x="8771287" y="4356287"/>
            <a:ext cx="2506314" cy="1903135"/>
          </a:xfrm>
          <a:prstGeom prst="rect">
            <a:avLst/>
          </a:prstGeom>
        </p:spPr>
        <p:txBody>
          <a:bodyPr/>
          <a:lstStyle/>
          <a:p>
            <a:endParaRPr lang="en-US"/>
          </a:p>
        </p:txBody>
      </p:sp>
      <p:sp>
        <p:nvSpPr>
          <p:cNvPr id="18" name="Picture Placeholder 10"/>
          <p:cNvSpPr>
            <a:spLocks noGrp="1"/>
          </p:cNvSpPr>
          <p:nvPr>
            <p:ph type="pic" sz="quarter" idx="17"/>
          </p:nvPr>
        </p:nvSpPr>
        <p:spPr>
          <a:xfrm>
            <a:off x="8771287" y="2343423"/>
            <a:ext cx="2506314" cy="1903135"/>
          </a:xfrm>
          <a:prstGeom prst="rect">
            <a:avLst/>
          </a:prstGeom>
        </p:spPr>
        <p:txBody>
          <a:bodyPr/>
          <a:lstStyle/>
          <a:p>
            <a:endParaRPr lang="en-US"/>
          </a:p>
        </p:txBody>
      </p:sp>
    </p:spTree>
    <p:extLst>
      <p:ext uri="{BB962C8B-B14F-4D97-AF65-F5344CB8AC3E}">
        <p14:creationId xmlns:p14="http://schemas.microsoft.com/office/powerpoint/2010/main" val="3925035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39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01" y="2343424"/>
            <a:ext cx="2506314" cy="3915997"/>
          </a:xfrm>
          <a:prstGeom prst="rect">
            <a:avLst/>
          </a:prstGeom>
        </p:spPr>
        <p:txBody>
          <a:bodyPr/>
          <a:lstStyle/>
          <a:p>
            <a:endParaRPr lang="en-US"/>
          </a:p>
        </p:txBody>
      </p:sp>
      <p:sp>
        <p:nvSpPr>
          <p:cNvPr id="11" name="Picture Placeholder 9"/>
          <p:cNvSpPr>
            <a:spLocks noGrp="1"/>
          </p:cNvSpPr>
          <p:nvPr>
            <p:ph type="pic" sz="quarter" idx="11"/>
          </p:nvPr>
        </p:nvSpPr>
        <p:spPr>
          <a:xfrm>
            <a:off x="8771287" y="2343424"/>
            <a:ext cx="2506314" cy="1903135"/>
          </a:xfrm>
          <a:prstGeom prst="rect">
            <a:avLst/>
          </a:prstGeom>
        </p:spPr>
        <p:txBody>
          <a:bodyPr/>
          <a:lstStyle/>
          <a:p>
            <a:endParaRPr lang="en-US"/>
          </a:p>
        </p:txBody>
      </p:sp>
      <p:sp>
        <p:nvSpPr>
          <p:cNvPr id="12" name="Picture Placeholder 9"/>
          <p:cNvSpPr>
            <a:spLocks noGrp="1"/>
          </p:cNvSpPr>
          <p:nvPr>
            <p:ph type="pic" sz="quarter" idx="12"/>
          </p:nvPr>
        </p:nvSpPr>
        <p:spPr>
          <a:xfrm>
            <a:off x="8771287" y="4356286"/>
            <a:ext cx="2506314" cy="1903135"/>
          </a:xfrm>
          <a:prstGeom prst="rect">
            <a:avLst/>
          </a:prstGeom>
        </p:spPr>
        <p:txBody>
          <a:bodyPr/>
          <a:lstStyle/>
          <a:p>
            <a:endParaRPr lang="en-US"/>
          </a:p>
        </p:txBody>
      </p:sp>
      <p:sp>
        <p:nvSpPr>
          <p:cNvPr id="13" name="Picture Placeholder 9"/>
          <p:cNvSpPr>
            <a:spLocks noGrp="1"/>
          </p:cNvSpPr>
          <p:nvPr>
            <p:ph type="pic" sz="quarter" idx="13"/>
          </p:nvPr>
        </p:nvSpPr>
        <p:spPr>
          <a:xfrm>
            <a:off x="3533363" y="2343424"/>
            <a:ext cx="5125276" cy="1903135"/>
          </a:xfrm>
          <a:prstGeom prst="rect">
            <a:avLst/>
          </a:prstGeom>
        </p:spPr>
        <p:txBody>
          <a:bodyPr/>
          <a:lstStyle/>
          <a:p>
            <a:endParaRPr lang="en-US"/>
          </a:p>
        </p:txBody>
      </p:sp>
      <p:sp>
        <p:nvSpPr>
          <p:cNvPr id="14" name="Picture Placeholder 9"/>
          <p:cNvSpPr>
            <a:spLocks noGrp="1"/>
          </p:cNvSpPr>
          <p:nvPr>
            <p:ph type="pic" sz="quarter" idx="14"/>
          </p:nvPr>
        </p:nvSpPr>
        <p:spPr>
          <a:xfrm>
            <a:off x="3533363" y="4356286"/>
            <a:ext cx="5125276" cy="1903135"/>
          </a:xfrm>
          <a:prstGeom prst="rect">
            <a:avLst/>
          </a:prstGeom>
        </p:spPr>
        <p:txBody>
          <a:bodyPr/>
          <a:lstStyle/>
          <a:p>
            <a:endParaRPr lang="en-US"/>
          </a:p>
        </p:txBody>
      </p:sp>
    </p:spTree>
    <p:extLst>
      <p:ext uri="{BB962C8B-B14F-4D97-AF65-F5344CB8AC3E}">
        <p14:creationId xmlns:p14="http://schemas.microsoft.com/office/powerpoint/2010/main" val="19959714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811338"/>
            <a:ext cx="12192000" cy="5046662"/>
          </a:xfrm>
          <a:prstGeom prst="rect">
            <a:avLst/>
          </a:prstGeom>
        </p:spPr>
        <p:txBody>
          <a:bodyPr/>
          <a:lstStyle/>
          <a:p>
            <a:endParaRPr lang="en-US"/>
          </a:p>
        </p:txBody>
      </p:sp>
      <p:sp>
        <p:nvSpPr>
          <p:cNvPr id="7"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8"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1423159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40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01" y="2343424"/>
            <a:ext cx="2506313" cy="3915998"/>
          </a:xfrm>
          <a:prstGeom prst="rect">
            <a:avLst/>
          </a:prstGeom>
        </p:spPr>
        <p:txBody>
          <a:bodyPr/>
          <a:lstStyle/>
          <a:p>
            <a:endParaRPr lang="en-US"/>
          </a:p>
        </p:txBody>
      </p:sp>
      <p:sp>
        <p:nvSpPr>
          <p:cNvPr id="11" name="Picture Placeholder 9"/>
          <p:cNvSpPr>
            <a:spLocks noGrp="1"/>
          </p:cNvSpPr>
          <p:nvPr>
            <p:ph type="pic" sz="quarter" idx="11"/>
          </p:nvPr>
        </p:nvSpPr>
        <p:spPr>
          <a:xfrm>
            <a:off x="3533362" y="2343424"/>
            <a:ext cx="7744239" cy="1951825"/>
          </a:xfrm>
          <a:prstGeom prst="rect">
            <a:avLst/>
          </a:prstGeom>
        </p:spPr>
        <p:txBody>
          <a:bodyPr/>
          <a:lstStyle/>
          <a:p>
            <a:endParaRPr lang="en-US"/>
          </a:p>
        </p:txBody>
      </p:sp>
      <p:sp>
        <p:nvSpPr>
          <p:cNvPr id="12" name="Picture Placeholder 9"/>
          <p:cNvSpPr>
            <a:spLocks noGrp="1"/>
          </p:cNvSpPr>
          <p:nvPr>
            <p:ph type="pic" sz="quarter" idx="12"/>
          </p:nvPr>
        </p:nvSpPr>
        <p:spPr>
          <a:xfrm>
            <a:off x="3533363" y="4404977"/>
            <a:ext cx="1831548" cy="1854445"/>
          </a:xfrm>
          <a:prstGeom prst="rect">
            <a:avLst/>
          </a:prstGeom>
        </p:spPr>
        <p:txBody>
          <a:bodyPr/>
          <a:lstStyle/>
          <a:p>
            <a:endParaRPr lang="en-US"/>
          </a:p>
        </p:txBody>
      </p:sp>
      <p:sp>
        <p:nvSpPr>
          <p:cNvPr id="13" name="Picture Placeholder 9"/>
          <p:cNvSpPr>
            <a:spLocks noGrp="1"/>
          </p:cNvSpPr>
          <p:nvPr>
            <p:ph type="pic" sz="quarter" idx="13"/>
          </p:nvPr>
        </p:nvSpPr>
        <p:spPr>
          <a:xfrm>
            <a:off x="5500019" y="4404977"/>
            <a:ext cx="1831548" cy="1854445"/>
          </a:xfrm>
          <a:prstGeom prst="rect">
            <a:avLst/>
          </a:prstGeom>
        </p:spPr>
        <p:txBody>
          <a:bodyPr/>
          <a:lstStyle/>
          <a:p>
            <a:endParaRPr lang="en-US"/>
          </a:p>
        </p:txBody>
      </p:sp>
      <p:sp>
        <p:nvSpPr>
          <p:cNvPr id="14" name="Picture Placeholder 9"/>
          <p:cNvSpPr>
            <a:spLocks noGrp="1"/>
          </p:cNvSpPr>
          <p:nvPr>
            <p:ph type="pic" sz="quarter" idx="14"/>
          </p:nvPr>
        </p:nvSpPr>
        <p:spPr>
          <a:xfrm>
            <a:off x="7466677" y="4404977"/>
            <a:ext cx="1831548" cy="1854445"/>
          </a:xfrm>
          <a:prstGeom prst="rect">
            <a:avLst/>
          </a:prstGeom>
        </p:spPr>
        <p:txBody>
          <a:bodyPr/>
          <a:lstStyle/>
          <a:p>
            <a:endParaRPr lang="en-US"/>
          </a:p>
        </p:txBody>
      </p:sp>
      <p:sp>
        <p:nvSpPr>
          <p:cNvPr id="15" name="Picture Placeholder 9"/>
          <p:cNvSpPr>
            <a:spLocks noGrp="1"/>
          </p:cNvSpPr>
          <p:nvPr>
            <p:ph type="pic" sz="quarter" idx="15"/>
          </p:nvPr>
        </p:nvSpPr>
        <p:spPr>
          <a:xfrm>
            <a:off x="9433333" y="4404977"/>
            <a:ext cx="1831548" cy="1854445"/>
          </a:xfrm>
          <a:prstGeom prst="rect">
            <a:avLst/>
          </a:prstGeom>
        </p:spPr>
        <p:txBody>
          <a:bodyPr/>
          <a:lstStyle/>
          <a:p>
            <a:endParaRPr lang="en-US"/>
          </a:p>
        </p:txBody>
      </p:sp>
    </p:spTree>
    <p:extLst>
      <p:ext uri="{BB962C8B-B14F-4D97-AF65-F5344CB8AC3E}">
        <p14:creationId xmlns:p14="http://schemas.microsoft.com/office/powerpoint/2010/main" val="28524670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4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928915" y="2343424"/>
            <a:ext cx="2591530" cy="1606483"/>
          </a:xfrm>
          <a:prstGeom prst="rect">
            <a:avLst/>
          </a:prstGeom>
        </p:spPr>
        <p:txBody>
          <a:bodyPr/>
          <a:lstStyle/>
          <a:p>
            <a:endParaRPr lang="en-US"/>
          </a:p>
        </p:txBody>
      </p:sp>
      <p:sp>
        <p:nvSpPr>
          <p:cNvPr id="10" name="Picture Placeholder 8"/>
          <p:cNvSpPr>
            <a:spLocks noGrp="1"/>
          </p:cNvSpPr>
          <p:nvPr>
            <p:ph type="pic" sz="quarter" idx="11"/>
          </p:nvPr>
        </p:nvSpPr>
        <p:spPr>
          <a:xfrm>
            <a:off x="3547877" y="2343424"/>
            <a:ext cx="4581718" cy="1992270"/>
          </a:xfrm>
          <a:prstGeom prst="rect">
            <a:avLst/>
          </a:prstGeom>
        </p:spPr>
        <p:txBody>
          <a:bodyPr/>
          <a:lstStyle/>
          <a:p>
            <a:endParaRPr lang="en-US"/>
          </a:p>
        </p:txBody>
      </p:sp>
      <p:sp>
        <p:nvSpPr>
          <p:cNvPr id="11" name="Picture Placeholder 8"/>
          <p:cNvSpPr>
            <a:spLocks noGrp="1"/>
          </p:cNvSpPr>
          <p:nvPr>
            <p:ph type="pic" sz="quarter" idx="12"/>
          </p:nvPr>
        </p:nvSpPr>
        <p:spPr>
          <a:xfrm>
            <a:off x="8157027" y="2343424"/>
            <a:ext cx="3122367" cy="1992270"/>
          </a:xfrm>
          <a:prstGeom prst="rect">
            <a:avLst/>
          </a:prstGeom>
        </p:spPr>
        <p:txBody>
          <a:bodyPr/>
          <a:lstStyle/>
          <a:p>
            <a:endParaRPr lang="en-US"/>
          </a:p>
        </p:txBody>
      </p:sp>
      <p:sp>
        <p:nvSpPr>
          <p:cNvPr id="12" name="Picture Placeholder 8"/>
          <p:cNvSpPr>
            <a:spLocks noGrp="1"/>
          </p:cNvSpPr>
          <p:nvPr>
            <p:ph type="pic" sz="quarter" idx="13"/>
          </p:nvPr>
        </p:nvSpPr>
        <p:spPr>
          <a:xfrm>
            <a:off x="3547877" y="4355046"/>
            <a:ext cx="3798204" cy="1904377"/>
          </a:xfrm>
          <a:prstGeom prst="rect">
            <a:avLst/>
          </a:prstGeom>
        </p:spPr>
        <p:txBody>
          <a:bodyPr/>
          <a:lstStyle/>
          <a:p>
            <a:endParaRPr lang="en-US"/>
          </a:p>
        </p:txBody>
      </p:sp>
      <p:sp>
        <p:nvSpPr>
          <p:cNvPr id="13" name="Picture Placeholder 8"/>
          <p:cNvSpPr>
            <a:spLocks noGrp="1"/>
          </p:cNvSpPr>
          <p:nvPr>
            <p:ph type="pic" sz="quarter" idx="14"/>
          </p:nvPr>
        </p:nvSpPr>
        <p:spPr>
          <a:xfrm>
            <a:off x="928915" y="3977339"/>
            <a:ext cx="2591530" cy="2282085"/>
          </a:xfrm>
          <a:prstGeom prst="rect">
            <a:avLst/>
          </a:prstGeom>
        </p:spPr>
        <p:txBody>
          <a:bodyPr/>
          <a:lstStyle/>
          <a:p>
            <a:endParaRPr lang="en-US"/>
          </a:p>
        </p:txBody>
      </p:sp>
    </p:spTree>
    <p:extLst>
      <p:ext uri="{BB962C8B-B14F-4D97-AF65-F5344CB8AC3E}">
        <p14:creationId xmlns:p14="http://schemas.microsoft.com/office/powerpoint/2010/main" val="3841799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4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777242" y="2302422"/>
            <a:ext cx="3207656" cy="2011679"/>
          </a:xfrm>
          <a:prstGeom prst="rect">
            <a:avLst/>
          </a:prstGeom>
        </p:spPr>
        <p:txBody>
          <a:bodyPr/>
          <a:lstStyle/>
          <a:p>
            <a:endParaRPr lang="en-US"/>
          </a:p>
        </p:txBody>
      </p:sp>
      <p:sp>
        <p:nvSpPr>
          <p:cNvPr id="8" name="Picture Placeholder 6"/>
          <p:cNvSpPr>
            <a:spLocks noGrp="1"/>
          </p:cNvSpPr>
          <p:nvPr>
            <p:ph type="pic" sz="quarter" idx="11"/>
          </p:nvPr>
        </p:nvSpPr>
        <p:spPr>
          <a:xfrm>
            <a:off x="4492172" y="2302422"/>
            <a:ext cx="3207656" cy="2011679"/>
          </a:xfrm>
          <a:prstGeom prst="rect">
            <a:avLst/>
          </a:prstGeom>
        </p:spPr>
        <p:txBody>
          <a:bodyPr/>
          <a:lstStyle/>
          <a:p>
            <a:endParaRPr lang="en-US"/>
          </a:p>
        </p:txBody>
      </p:sp>
      <p:sp>
        <p:nvSpPr>
          <p:cNvPr id="9" name="Picture Placeholder 6"/>
          <p:cNvSpPr>
            <a:spLocks noGrp="1"/>
          </p:cNvSpPr>
          <p:nvPr>
            <p:ph type="pic" sz="quarter" idx="12"/>
          </p:nvPr>
        </p:nvSpPr>
        <p:spPr>
          <a:xfrm>
            <a:off x="8207102" y="2302422"/>
            <a:ext cx="3207656" cy="2011679"/>
          </a:xfrm>
          <a:prstGeom prst="rect">
            <a:avLst/>
          </a:prstGeom>
        </p:spPr>
        <p:txBody>
          <a:bodyPr/>
          <a:lstStyle>
            <a:lvl1pPr rtl="0">
              <a:defRPr/>
            </a:lvl1pPr>
          </a:lstStyle>
          <a:p>
            <a:endParaRPr lang="en-US"/>
          </a:p>
        </p:txBody>
      </p:sp>
      <p:sp>
        <p:nvSpPr>
          <p:cNvPr id="1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1"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14081845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43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5146675" cy="6858000"/>
          </a:xfrm>
          <a:prstGeom prst="rect">
            <a:avLst/>
          </a:prstGeom>
        </p:spPr>
        <p:txBody>
          <a:bodyPr/>
          <a:lstStyle/>
          <a:p>
            <a:endParaRPr lang="en-US"/>
          </a:p>
        </p:txBody>
      </p:sp>
    </p:spTree>
    <p:extLst>
      <p:ext uri="{BB962C8B-B14F-4D97-AF65-F5344CB8AC3E}">
        <p14:creationId xmlns:p14="http://schemas.microsoft.com/office/powerpoint/2010/main" val="13347584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4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2438399" cy="2433484"/>
          </a:xfrm>
          <a:prstGeom prst="rect">
            <a:avLst/>
          </a:prstGeom>
        </p:spPr>
        <p:txBody>
          <a:bodyPr/>
          <a:lstStyle/>
          <a:p>
            <a:endParaRPr lang="en-US"/>
          </a:p>
        </p:txBody>
      </p:sp>
      <p:sp>
        <p:nvSpPr>
          <p:cNvPr id="10" name="Picture Placeholder 8"/>
          <p:cNvSpPr>
            <a:spLocks noGrp="1"/>
          </p:cNvSpPr>
          <p:nvPr>
            <p:ph type="pic" sz="quarter" idx="11"/>
          </p:nvPr>
        </p:nvSpPr>
        <p:spPr>
          <a:xfrm>
            <a:off x="2438399" y="0"/>
            <a:ext cx="2438399" cy="2433484"/>
          </a:xfrm>
          <a:prstGeom prst="rect">
            <a:avLst/>
          </a:prstGeom>
        </p:spPr>
        <p:txBody>
          <a:bodyPr/>
          <a:lstStyle/>
          <a:p>
            <a:endParaRPr lang="en-US"/>
          </a:p>
        </p:txBody>
      </p:sp>
      <p:sp>
        <p:nvSpPr>
          <p:cNvPr id="11" name="Picture Placeholder 8"/>
          <p:cNvSpPr>
            <a:spLocks noGrp="1"/>
          </p:cNvSpPr>
          <p:nvPr>
            <p:ph type="pic" sz="quarter" idx="12"/>
          </p:nvPr>
        </p:nvSpPr>
        <p:spPr>
          <a:xfrm>
            <a:off x="4876798" y="0"/>
            <a:ext cx="2438399" cy="2433484"/>
          </a:xfrm>
          <a:prstGeom prst="rect">
            <a:avLst/>
          </a:prstGeom>
        </p:spPr>
        <p:txBody>
          <a:bodyPr/>
          <a:lstStyle/>
          <a:p>
            <a:endParaRPr lang="en-US"/>
          </a:p>
        </p:txBody>
      </p:sp>
      <p:sp>
        <p:nvSpPr>
          <p:cNvPr id="12" name="Picture Placeholder 8"/>
          <p:cNvSpPr>
            <a:spLocks noGrp="1"/>
          </p:cNvSpPr>
          <p:nvPr>
            <p:ph type="pic" sz="quarter" idx="13"/>
          </p:nvPr>
        </p:nvSpPr>
        <p:spPr>
          <a:xfrm>
            <a:off x="7315200" y="0"/>
            <a:ext cx="2438399" cy="2433484"/>
          </a:xfrm>
          <a:prstGeom prst="rect">
            <a:avLst/>
          </a:prstGeom>
        </p:spPr>
        <p:txBody>
          <a:bodyPr/>
          <a:lstStyle/>
          <a:p>
            <a:endParaRPr lang="en-US"/>
          </a:p>
        </p:txBody>
      </p:sp>
      <p:sp>
        <p:nvSpPr>
          <p:cNvPr id="13" name="Picture Placeholder 8"/>
          <p:cNvSpPr>
            <a:spLocks noGrp="1"/>
          </p:cNvSpPr>
          <p:nvPr>
            <p:ph type="pic" sz="quarter" idx="14"/>
          </p:nvPr>
        </p:nvSpPr>
        <p:spPr>
          <a:xfrm>
            <a:off x="9753595" y="0"/>
            <a:ext cx="2438399" cy="2433484"/>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11504398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45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2" y="1119352"/>
            <a:ext cx="7546523" cy="4315592"/>
          </a:xfrm>
          <a:prstGeom prst="rect">
            <a:avLst/>
          </a:prstGeom>
        </p:spPr>
        <p:txBody>
          <a:bodyPr/>
          <a:lstStyle/>
          <a:p>
            <a:endParaRPr lang="en-US"/>
          </a:p>
        </p:txBody>
      </p:sp>
    </p:spTree>
    <p:extLst>
      <p:ext uri="{BB962C8B-B14F-4D97-AF65-F5344CB8AC3E}">
        <p14:creationId xmlns:p14="http://schemas.microsoft.com/office/powerpoint/2010/main" val="2335891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4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481542" y="1979031"/>
            <a:ext cx="2298461" cy="3883605"/>
          </a:xfrm>
          <a:prstGeom prst="rect">
            <a:avLst/>
          </a:prstGeom>
        </p:spPr>
        <p:txBody>
          <a:bodyPr/>
          <a:lstStyle/>
          <a:p>
            <a:endParaRPr lang="en-US"/>
          </a:p>
        </p:txBody>
      </p:sp>
      <p:sp>
        <p:nvSpPr>
          <p:cNvPr id="8" name="Picture Placeholder 6"/>
          <p:cNvSpPr>
            <a:spLocks noGrp="1"/>
          </p:cNvSpPr>
          <p:nvPr>
            <p:ph type="pic" sz="quarter" idx="11"/>
          </p:nvPr>
        </p:nvSpPr>
        <p:spPr>
          <a:xfrm>
            <a:off x="6918474" y="1979031"/>
            <a:ext cx="2298461" cy="3883605"/>
          </a:xfrm>
          <a:prstGeom prst="rect">
            <a:avLst/>
          </a:prstGeom>
        </p:spPr>
        <p:txBody>
          <a:bodyPr/>
          <a:lstStyle/>
          <a:p>
            <a:endParaRPr lang="en-US"/>
          </a:p>
        </p:txBody>
      </p:sp>
      <p:sp>
        <p:nvSpPr>
          <p:cNvPr id="9" name="Picture Placeholder 6"/>
          <p:cNvSpPr>
            <a:spLocks noGrp="1"/>
          </p:cNvSpPr>
          <p:nvPr>
            <p:ph type="pic" sz="quarter" idx="12"/>
          </p:nvPr>
        </p:nvSpPr>
        <p:spPr>
          <a:xfrm>
            <a:off x="9355408" y="1979031"/>
            <a:ext cx="2298461" cy="3883605"/>
          </a:xfrm>
          <a:prstGeom prst="rect">
            <a:avLst/>
          </a:prstGeom>
        </p:spPr>
        <p:txBody>
          <a:bodyPr/>
          <a:lstStyle/>
          <a:p>
            <a:endParaRPr lang="en-US"/>
          </a:p>
        </p:txBody>
      </p:sp>
      <p:sp>
        <p:nvSpPr>
          <p:cNvPr id="1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1"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3521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47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4297680" cy="6858000"/>
          </a:xfrm>
          <a:prstGeom prst="rect">
            <a:avLst/>
          </a:prstGeom>
        </p:spPr>
        <p:txBody>
          <a:bodyPr/>
          <a:lstStyle/>
          <a:p>
            <a:endParaRPr lang="en-US"/>
          </a:p>
        </p:txBody>
      </p:sp>
    </p:spTree>
    <p:extLst>
      <p:ext uri="{BB962C8B-B14F-4D97-AF65-F5344CB8AC3E}">
        <p14:creationId xmlns:p14="http://schemas.microsoft.com/office/powerpoint/2010/main" val="4218430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48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62000" y="1565502"/>
            <a:ext cx="5334000" cy="3803195"/>
          </a:xfrm>
          <a:prstGeom prst="rect">
            <a:avLst/>
          </a:prstGeom>
        </p:spPr>
        <p:txBody>
          <a:bodyPr/>
          <a:lstStyle/>
          <a:p>
            <a:endParaRPr lang="en-US"/>
          </a:p>
        </p:txBody>
      </p:sp>
      <p:sp>
        <p:nvSpPr>
          <p:cNvPr id="7" name="Picture Placeholder 5"/>
          <p:cNvSpPr>
            <a:spLocks noGrp="1"/>
          </p:cNvSpPr>
          <p:nvPr>
            <p:ph type="pic" sz="quarter" idx="11"/>
          </p:nvPr>
        </p:nvSpPr>
        <p:spPr>
          <a:xfrm>
            <a:off x="6096000" y="1565502"/>
            <a:ext cx="5334000" cy="3803195"/>
          </a:xfrm>
          <a:prstGeom prst="rect">
            <a:avLst/>
          </a:prstGeom>
        </p:spPr>
        <p:txBody>
          <a:bodyPr/>
          <a:lstStyle/>
          <a:p>
            <a:endParaRPr lang="en-US"/>
          </a:p>
        </p:txBody>
      </p:sp>
      <p:sp>
        <p:nvSpPr>
          <p:cNvPr id="8"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9"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2104446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49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313647" y="274319"/>
            <a:ext cx="2788303" cy="3117774"/>
          </a:xfrm>
          <a:prstGeom prst="rect">
            <a:avLst/>
          </a:prstGeom>
        </p:spPr>
        <p:txBody>
          <a:bodyPr/>
          <a:lstStyle/>
          <a:p>
            <a:endParaRPr lang="en-US"/>
          </a:p>
        </p:txBody>
      </p:sp>
      <p:sp>
        <p:nvSpPr>
          <p:cNvPr id="11" name="Picture Placeholder 9"/>
          <p:cNvSpPr>
            <a:spLocks noGrp="1"/>
          </p:cNvSpPr>
          <p:nvPr>
            <p:ph type="pic" sz="quarter" idx="11"/>
          </p:nvPr>
        </p:nvSpPr>
        <p:spPr>
          <a:xfrm>
            <a:off x="3239116" y="274319"/>
            <a:ext cx="2788303" cy="6385562"/>
          </a:xfrm>
          <a:prstGeom prst="rect">
            <a:avLst/>
          </a:prstGeom>
        </p:spPr>
        <p:txBody>
          <a:bodyPr/>
          <a:lstStyle/>
          <a:p>
            <a:endParaRPr lang="en-US"/>
          </a:p>
        </p:txBody>
      </p:sp>
      <p:sp>
        <p:nvSpPr>
          <p:cNvPr id="12" name="Picture Placeholder 9"/>
          <p:cNvSpPr>
            <a:spLocks noGrp="1"/>
          </p:cNvSpPr>
          <p:nvPr>
            <p:ph type="pic" sz="quarter" idx="12"/>
          </p:nvPr>
        </p:nvSpPr>
        <p:spPr>
          <a:xfrm>
            <a:off x="313647" y="3542105"/>
            <a:ext cx="2788303" cy="3117774"/>
          </a:xfrm>
          <a:prstGeom prst="rect">
            <a:avLst/>
          </a:prstGeom>
        </p:spPr>
        <p:txBody>
          <a:bodyPr/>
          <a:lstStyle>
            <a:lvl1pPr rtl="0">
              <a:defRPr/>
            </a:lvl1pPr>
          </a:lstStyle>
          <a:p>
            <a:endParaRPr lang="en-US"/>
          </a:p>
        </p:txBody>
      </p:sp>
      <p:sp>
        <p:nvSpPr>
          <p:cNvPr id="13" name="Picture Placeholder 9"/>
          <p:cNvSpPr>
            <a:spLocks noGrp="1"/>
          </p:cNvSpPr>
          <p:nvPr>
            <p:ph type="pic" sz="quarter" idx="13"/>
          </p:nvPr>
        </p:nvSpPr>
        <p:spPr>
          <a:xfrm>
            <a:off x="6164583" y="274319"/>
            <a:ext cx="2788303" cy="3117774"/>
          </a:xfrm>
          <a:prstGeom prst="rect">
            <a:avLst/>
          </a:prstGeom>
        </p:spPr>
        <p:txBody>
          <a:bodyPr/>
          <a:lstStyle/>
          <a:p>
            <a:endParaRPr lang="en-US"/>
          </a:p>
        </p:txBody>
      </p:sp>
      <p:sp>
        <p:nvSpPr>
          <p:cNvPr id="14" name="Picture Placeholder 9"/>
          <p:cNvSpPr>
            <a:spLocks noGrp="1"/>
          </p:cNvSpPr>
          <p:nvPr>
            <p:ph type="pic" sz="quarter" idx="14"/>
          </p:nvPr>
        </p:nvSpPr>
        <p:spPr>
          <a:xfrm>
            <a:off x="9090050" y="274319"/>
            <a:ext cx="2788303" cy="3117774"/>
          </a:xfrm>
          <a:prstGeom prst="rect">
            <a:avLst/>
          </a:prstGeom>
        </p:spPr>
        <p:txBody>
          <a:bodyPr/>
          <a:lstStyle>
            <a:lvl1pPr rtl="0">
              <a:defRPr/>
            </a:lvl1pPr>
          </a:lstStyle>
          <a:p>
            <a:endParaRPr lang="en-US"/>
          </a:p>
        </p:txBody>
      </p:sp>
      <p:sp>
        <p:nvSpPr>
          <p:cNvPr id="15" name="Picture Placeholder 9"/>
          <p:cNvSpPr>
            <a:spLocks noGrp="1"/>
          </p:cNvSpPr>
          <p:nvPr>
            <p:ph type="pic" sz="quarter" idx="15"/>
          </p:nvPr>
        </p:nvSpPr>
        <p:spPr>
          <a:xfrm>
            <a:off x="6164583" y="3542101"/>
            <a:ext cx="5713770" cy="3117774"/>
          </a:xfrm>
          <a:prstGeom prst="rect">
            <a:avLst/>
          </a:prstGeom>
        </p:spPr>
        <p:txBody>
          <a:bodyPr/>
          <a:lstStyle/>
          <a:p>
            <a:endParaRPr lang="en-US"/>
          </a:p>
        </p:txBody>
      </p:sp>
    </p:spTree>
    <p:extLst>
      <p:ext uri="{BB962C8B-B14F-4D97-AF65-F5344CB8AC3E}">
        <p14:creationId xmlns:p14="http://schemas.microsoft.com/office/powerpoint/2010/main" val="12636287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423660" y="1835311"/>
            <a:ext cx="5148072" cy="4114800"/>
          </a:xfrm>
          <a:prstGeom prst="rect">
            <a:avLst/>
          </a:prstGeom>
        </p:spPr>
        <p:txBody>
          <a:bodyPr/>
          <a:lstStyle/>
          <a:p>
            <a:endParaRPr lang="en-US"/>
          </a:p>
        </p:txBody>
      </p:sp>
      <p:sp>
        <p:nvSpPr>
          <p:cNvPr id="8"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9"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3111970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50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74319" y="274321"/>
            <a:ext cx="5755275" cy="3700778"/>
          </a:xfrm>
          <a:prstGeom prst="rect">
            <a:avLst/>
          </a:prstGeom>
        </p:spPr>
        <p:txBody>
          <a:bodyPr/>
          <a:lstStyle/>
          <a:p>
            <a:endParaRPr lang="en-US"/>
          </a:p>
        </p:txBody>
      </p:sp>
      <p:sp>
        <p:nvSpPr>
          <p:cNvPr id="9" name="Picture Placeholder 7"/>
          <p:cNvSpPr>
            <a:spLocks noGrp="1"/>
          </p:cNvSpPr>
          <p:nvPr>
            <p:ph type="pic" sz="quarter" idx="11"/>
          </p:nvPr>
        </p:nvSpPr>
        <p:spPr>
          <a:xfrm>
            <a:off x="6160752" y="274321"/>
            <a:ext cx="5755275" cy="3700778"/>
          </a:xfrm>
          <a:prstGeom prst="rect">
            <a:avLst/>
          </a:prstGeom>
        </p:spPr>
        <p:txBody>
          <a:bodyPr/>
          <a:lstStyle>
            <a:lvl1pPr rtl="0">
              <a:defRPr/>
            </a:lvl1pPr>
          </a:lstStyle>
          <a:p>
            <a:endParaRPr lang="en-US"/>
          </a:p>
        </p:txBody>
      </p:sp>
      <p:sp>
        <p:nvSpPr>
          <p:cNvPr id="10" name="Picture Placeholder 7"/>
          <p:cNvSpPr>
            <a:spLocks noGrp="1"/>
          </p:cNvSpPr>
          <p:nvPr>
            <p:ph type="pic" sz="quarter" idx="12"/>
          </p:nvPr>
        </p:nvSpPr>
        <p:spPr>
          <a:xfrm>
            <a:off x="3219189" y="4107907"/>
            <a:ext cx="2810406" cy="2475774"/>
          </a:xfrm>
          <a:prstGeom prst="rect">
            <a:avLst/>
          </a:prstGeom>
        </p:spPr>
        <p:txBody>
          <a:bodyPr/>
          <a:lstStyle/>
          <a:p>
            <a:endParaRPr lang="en-US"/>
          </a:p>
        </p:txBody>
      </p:sp>
      <p:sp>
        <p:nvSpPr>
          <p:cNvPr id="11" name="Picture Placeholder 7"/>
          <p:cNvSpPr>
            <a:spLocks noGrp="1"/>
          </p:cNvSpPr>
          <p:nvPr>
            <p:ph type="pic" sz="quarter" idx="13"/>
          </p:nvPr>
        </p:nvSpPr>
        <p:spPr>
          <a:xfrm>
            <a:off x="9105621" y="4107907"/>
            <a:ext cx="2810406" cy="2475774"/>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2551602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51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hasCustomPrompt="1"/>
          </p:nvPr>
        </p:nvSpPr>
        <p:spPr>
          <a:xfrm>
            <a:off x="739733" y="691311"/>
            <a:ext cx="1340919" cy="1340920"/>
          </a:xfrm>
          <a:prstGeom prst="rect">
            <a:avLst/>
          </a:prstGeom>
        </p:spPr>
        <p:txBody>
          <a:bodyPr/>
          <a:lstStyle>
            <a:lvl1pPr marL="0" indent="0">
              <a:buNone/>
              <a:defRPr/>
            </a:lvl1pPr>
          </a:lstStyle>
          <a:p>
            <a:r>
              <a:rPr lang="en-US"/>
              <a:t> </a:t>
            </a:r>
          </a:p>
        </p:txBody>
      </p:sp>
      <p:sp>
        <p:nvSpPr>
          <p:cNvPr id="17" name="Picture Placeholder 15"/>
          <p:cNvSpPr>
            <a:spLocks noGrp="1"/>
          </p:cNvSpPr>
          <p:nvPr>
            <p:ph type="pic" sz="quarter" idx="11" hasCustomPrompt="1"/>
          </p:nvPr>
        </p:nvSpPr>
        <p:spPr>
          <a:xfrm>
            <a:off x="2129266" y="691311"/>
            <a:ext cx="1340919" cy="1340920"/>
          </a:xfrm>
          <a:prstGeom prst="rect">
            <a:avLst/>
          </a:prstGeom>
        </p:spPr>
        <p:txBody>
          <a:bodyPr/>
          <a:lstStyle>
            <a:lvl1pPr marL="0" indent="0">
              <a:buNone/>
              <a:defRPr/>
            </a:lvl1pPr>
          </a:lstStyle>
          <a:p>
            <a:r>
              <a:rPr lang="en-US"/>
              <a:t> </a:t>
            </a:r>
          </a:p>
        </p:txBody>
      </p:sp>
      <p:sp>
        <p:nvSpPr>
          <p:cNvPr id="18" name="Picture Placeholder 15"/>
          <p:cNvSpPr>
            <a:spLocks noGrp="1"/>
          </p:cNvSpPr>
          <p:nvPr>
            <p:ph type="pic" sz="quarter" idx="12" hasCustomPrompt="1"/>
          </p:nvPr>
        </p:nvSpPr>
        <p:spPr>
          <a:xfrm>
            <a:off x="739733" y="2080844"/>
            <a:ext cx="1340919" cy="1340920"/>
          </a:xfrm>
          <a:prstGeom prst="rect">
            <a:avLst/>
          </a:prstGeom>
        </p:spPr>
        <p:txBody>
          <a:bodyPr/>
          <a:lstStyle>
            <a:lvl1pPr marL="0" indent="0">
              <a:buNone/>
              <a:defRPr/>
            </a:lvl1pPr>
          </a:lstStyle>
          <a:p>
            <a:r>
              <a:rPr lang="en-US"/>
              <a:t> </a:t>
            </a:r>
          </a:p>
        </p:txBody>
      </p:sp>
      <p:sp>
        <p:nvSpPr>
          <p:cNvPr id="19" name="Picture Placeholder 15"/>
          <p:cNvSpPr>
            <a:spLocks noGrp="1"/>
          </p:cNvSpPr>
          <p:nvPr>
            <p:ph type="pic" sz="quarter" idx="13" hasCustomPrompt="1"/>
          </p:nvPr>
        </p:nvSpPr>
        <p:spPr>
          <a:xfrm>
            <a:off x="2129266" y="2080844"/>
            <a:ext cx="1340919" cy="1340920"/>
          </a:xfrm>
          <a:prstGeom prst="rect">
            <a:avLst/>
          </a:prstGeom>
        </p:spPr>
        <p:txBody>
          <a:bodyPr/>
          <a:lstStyle>
            <a:lvl1pPr marL="0" indent="0">
              <a:buNone/>
              <a:defRPr/>
            </a:lvl1pPr>
          </a:lstStyle>
          <a:p>
            <a:r>
              <a:rPr lang="en-US"/>
              <a:t> </a:t>
            </a:r>
          </a:p>
        </p:txBody>
      </p:sp>
      <p:sp>
        <p:nvSpPr>
          <p:cNvPr id="20" name="Picture Placeholder 15"/>
          <p:cNvSpPr>
            <a:spLocks noGrp="1"/>
          </p:cNvSpPr>
          <p:nvPr>
            <p:ph type="pic" sz="quarter" idx="14" hasCustomPrompt="1"/>
          </p:nvPr>
        </p:nvSpPr>
        <p:spPr>
          <a:xfrm>
            <a:off x="739733" y="3477669"/>
            <a:ext cx="1340919" cy="1340920"/>
          </a:xfrm>
          <a:prstGeom prst="rect">
            <a:avLst/>
          </a:prstGeom>
        </p:spPr>
        <p:txBody>
          <a:bodyPr/>
          <a:lstStyle>
            <a:lvl1pPr marL="0" indent="0">
              <a:buNone/>
              <a:defRPr/>
            </a:lvl1pPr>
          </a:lstStyle>
          <a:p>
            <a:r>
              <a:rPr lang="en-US"/>
              <a:t> </a:t>
            </a:r>
          </a:p>
        </p:txBody>
      </p:sp>
      <p:sp>
        <p:nvSpPr>
          <p:cNvPr id="21" name="Picture Placeholder 15"/>
          <p:cNvSpPr>
            <a:spLocks noGrp="1"/>
          </p:cNvSpPr>
          <p:nvPr>
            <p:ph type="pic" sz="quarter" idx="15" hasCustomPrompt="1"/>
          </p:nvPr>
        </p:nvSpPr>
        <p:spPr>
          <a:xfrm>
            <a:off x="2129266" y="3477669"/>
            <a:ext cx="1340919" cy="1340920"/>
          </a:xfrm>
          <a:prstGeom prst="rect">
            <a:avLst/>
          </a:prstGeom>
        </p:spPr>
        <p:txBody>
          <a:bodyPr/>
          <a:lstStyle>
            <a:lvl1pPr marL="0" indent="0">
              <a:buNone/>
              <a:defRPr/>
            </a:lvl1pPr>
          </a:lstStyle>
          <a:p>
            <a:r>
              <a:rPr lang="en-US"/>
              <a:t> </a:t>
            </a:r>
          </a:p>
        </p:txBody>
      </p:sp>
      <p:sp>
        <p:nvSpPr>
          <p:cNvPr id="22" name="Picture Placeholder 15"/>
          <p:cNvSpPr>
            <a:spLocks noGrp="1"/>
          </p:cNvSpPr>
          <p:nvPr>
            <p:ph type="pic" sz="quarter" idx="16" hasCustomPrompt="1"/>
          </p:nvPr>
        </p:nvSpPr>
        <p:spPr>
          <a:xfrm>
            <a:off x="3518799" y="3477669"/>
            <a:ext cx="1340919" cy="1340920"/>
          </a:xfrm>
          <a:prstGeom prst="rect">
            <a:avLst/>
          </a:prstGeom>
        </p:spPr>
        <p:txBody>
          <a:bodyPr/>
          <a:lstStyle>
            <a:lvl1pPr marL="0" indent="0" rtl="0">
              <a:buNone/>
              <a:defRPr/>
            </a:lvl1pPr>
          </a:lstStyle>
          <a:p>
            <a:r>
              <a:rPr lang="en-US"/>
              <a:t> </a:t>
            </a:r>
          </a:p>
        </p:txBody>
      </p:sp>
      <p:sp>
        <p:nvSpPr>
          <p:cNvPr id="23" name="Picture Placeholder 15"/>
          <p:cNvSpPr>
            <a:spLocks noGrp="1"/>
          </p:cNvSpPr>
          <p:nvPr>
            <p:ph type="pic" sz="quarter" idx="17" hasCustomPrompt="1"/>
          </p:nvPr>
        </p:nvSpPr>
        <p:spPr>
          <a:xfrm>
            <a:off x="4908332" y="3477669"/>
            <a:ext cx="1340919" cy="1340920"/>
          </a:xfrm>
          <a:prstGeom prst="rect">
            <a:avLst/>
          </a:prstGeom>
        </p:spPr>
        <p:txBody>
          <a:bodyPr/>
          <a:lstStyle>
            <a:lvl1pPr marL="0" indent="0" rtl="0">
              <a:buNone/>
              <a:defRPr/>
            </a:lvl1pPr>
          </a:lstStyle>
          <a:p>
            <a:r>
              <a:rPr lang="en-US"/>
              <a:t> </a:t>
            </a:r>
          </a:p>
        </p:txBody>
      </p:sp>
      <p:sp>
        <p:nvSpPr>
          <p:cNvPr id="24" name="Picture Placeholder 15"/>
          <p:cNvSpPr>
            <a:spLocks noGrp="1"/>
          </p:cNvSpPr>
          <p:nvPr>
            <p:ph type="pic" sz="quarter" idx="18" hasCustomPrompt="1"/>
          </p:nvPr>
        </p:nvSpPr>
        <p:spPr>
          <a:xfrm>
            <a:off x="739733" y="4870848"/>
            <a:ext cx="1340919" cy="1340920"/>
          </a:xfrm>
          <a:prstGeom prst="rect">
            <a:avLst/>
          </a:prstGeom>
        </p:spPr>
        <p:txBody>
          <a:bodyPr/>
          <a:lstStyle>
            <a:lvl1pPr marL="0" indent="0">
              <a:buNone/>
              <a:defRPr/>
            </a:lvl1pPr>
          </a:lstStyle>
          <a:p>
            <a:r>
              <a:rPr lang="en-US"/>
              <a:t> </a:t>
            </a:r>
          </a:p>
        </p:txBody>
      </p:sp>
      <p:sp>
        <p:nvSpPr>
          <p:cNvPr id="25" name="Picture Placeholder 15"/>
          <p:cNvSpPr>
            <a:spLocks noGrp="1"/>
          </p:cNvSpPr>
          <p:nvPr>
            <p:ph type="pic" sz="quarter" idx="19" hasCustomPrompt="1"/>
          </p:nvPr>
        </p:nvSpPr>
        <p:spPr>
          <a:xfrm>
            <a:off x="2129266" y="4870848"/>
            <a:ext cx="1340919" cy="1340920"/>
          </a:xfrm>
          <a:prstGeom prst="rect">
            <a:avLst/>
          </a:prstGeom>
        </p:spPr>
        <p:txBody>
          <a:bodyPr/>
          <a:lstStyle>
            <a:lvl1pPr marL="0" indent="0">
              <a:buNone/>
              <a:defRPr/>
            </a:lvl1pPr>
          </a:lstStyle>
          <a:p>
            <a:r>
              <a:rPr lang="en-US"/>
              <a:t> </a:t>
            </a:r>
          </a:p>
        </p:txBody>
      </p:sp>
      <p:sp>
        <p:nvSpPr>
          <p:cNvPr id="26" name="Picture Placeholder 15"/>
          <p:cNvSpPr>
            <a:spLocks noGrp="1"/>
          </p:cNvSpPr>
          <p:nvPr>
            <p:ph type="pic" sz="quarter" idx="20" hasCustomPrompt="1"/>
          </p:nvPr>
        </p:nvSpPr>
        <p:spPr>
          <a:xfrm>
            <a:off x="3518799" y="4870848"/>
            <a:ext cx="1340919" cy="1340920"/>
          </a:xfrm>
          <a:prstGeom prst="rect">
            <a:avLst/>
          </a:prstGeom>
        </p:spPr>
        <p:txBody>
          <a:bodyPr/>
          <a:lstStyle>
            <a:lvl1pPr marL="0" indent="0" rtl="0">
              <a:buNone/>
              <a:defRPr/>
            </a:lvl1pPr>
          </a:lstStyle>
          <a:p>
            <a:r>
              <a:rPr lang="en-US"/>
              <a:t> </a:t>
            </a:r>
          </a:p>
        </p:txBody>
      </p:sp>
      <p:sp>
        <p:nvSpPr>
          <p:cNvPr id="27" name="Picture Placeholder 15"/>
          <p:cNvSpPr>
            <a:spLocks noGrp="1"/>
          </p:cNvSpPr>
          <p:nvPr>
            <p:ph type="pic" sz="quarter" idx="21" hasCustomPrompt="1"/>
          </p:nvPr>
        </p:nvSpPr>
        <p:spPr>
          <a:xfrm>
            <a:off x="4908332" y="4870848"/>
            <a:ext cx="1340919" cy="1340920"/>
          </a:xfrm>
          <a:prstGeom prst="rect">
            <a:avLst/>
          </a:prstGeom>
        </p:spPr>
        <p:txBody>
          <a:bodyPr/>
          <a:lstStyle>
            <a:lvl1pPr marL="0" indent="0" rtl="0">
              <a:buNone/>
              <a:defRPr/>
            </a:lvl1pPr>
          </a:lstStyle>
          <a:p>
            <a:r>
              <a:rPr lang="en-US"/>
              <a:t> </a:t>
            </a:r>
          </a:p>
        </p:txBody>
      </p:sp>
    </p:spTree>
    <p:extLst>
      <p:ext uri="{BB962C8B-B14F-4D97-AF65-F5344CB8AC3E}">
        <p14:creationId xmlns:p14="http://schemas.microsoft.com/office/powerpoint/2010/main" val="36522315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52_Custom Layout">
    <p:spTree>
      <p:nvGrpSpPr>
        <p:cNvPr id="1" name=""/>
        <p:cNvGrpSpPr/>
        <p:nvPr/>
      </p:nvGrpSpPr>
      <p:grpSpPr>
        <a:xfrm>
          <a:off x="0" y="0"/>
          <a:ext cx="0" cy="0"/>
          <a:chOff x="0" y="0"/>
          <a:chExt cx="0" cy="0"/>
        </a:xfrm>
      </p:grpSpPr>
      <p:sp>
        <p:nvSpPr>
          <p:cNvPr id="19" name="Picture Placeholder 15"/>
          <p:cNvSpPr>
            <a:spLocks noGrp="1"/>
          </p:cNvSpPr>
          <p:nvPr>
            <p:ph type="pic" sz="quarter" idx="12" hasCustomPrompt="1"/>
          </p:nvPr>
        </p:nvSpPr>
        <p:spPr>
          <a:xfrm>
            <a:off x="577060" y="3131123"/>
            <a:ext cx="1340919" cy="1340920"/>
          </a:xfrm>
          <a:prstGeom prst="rect">
            <a:avLst/>
          </a:prstGeom>
        </p:spPr>
        <p:txBody>
          <a:bodyPr/>
          <a:lstStyle>
            <a:lvl1pPr marL="0" indent="0">
              <a:buNone/>
              <a:defRPr/>
            </a:lvl1pPr>
          </a:lstStyle>
          <a:p>
            <a:r>
              <a:rPr lang="en-US"/>
              <a:t> </a:t>
            </a:r>
          </a:p>
        </p:txBody>
      </p:sp>
      <p:sp>
        <p:nvSpPr>
          <p:cNvPr id="20" name="Picture Placeholder 15"/>
          <p:cNvSpPr>
            <a:spLocks noGrp="1"/>
          </p:cNvSpPr>
          <p:nvPr>
            <p:ph type="pic" sz="quarter" idx="13" hasCustomPrompt="1"/>
          </p:nvPr>
        </p:nvSpPr>
        <p:spPr>
          <a:xfrm>
            <a:off x="1966591" y="3131123"/>
            <a:ext cx="1340919" cy="1340920"/>
          </a:xfrm>
          <a:prstGeom prst="rect">
            <a:avLst/>
          </a:prstGeom>
        </p:spPr>
        <p:txBody>
          <a:bodyPr/>
          <a:lstStyle>
            <a:lvl1pPr marL="0" indent="0">
              <a:buNone/>
              <a:defRPr/>
            </a:lvl1pPr>
          </a:lstStyle>
          <a:p>
            <a:r>
              <a:rPr lang="en-US"/>
              <a:t> </a:t>
            </a:r>
          </a:p>
        </p:txBody>
      </p:sp>
      <p:sp>
        <p:nvSpPr>
          <p:cNvPr id="21" name="Picture Placeholder 15"/>
          <p:cNvSpPr>
            <a:spLocks noGrp="1"/>
          </p:cNvSpPr>
          <p:nvPr>
            <p:ph type="pic" sz="quarter" idx="14" hasCustomPrompt="1"/>
          </p:nvPr>
        </p:nvSpPr>
        <p:spPr>
          <a:xfrm>
            <a:off x="3356125" y="3131123"/>
            <a:ext cx="1340919" cy="1340920"/>
          </a:xfrm>
          <a:prstGeom prst="rect">
            <a:avLst/>
          </a:prstGeom>
        </p:spPr>
        <p:txBody>
          <a:bodyPr/>
          <a:lstStyle>
            <a:lvl1pPr marL="0" indent="0">
              <a:buNone/>
              <a:defRPr/>
            </a:lvl1pPr>
          </a:lstStyle>
          <a:p>
            <a:r>
              <a:rPr lang="en-US"/>
              <a:t> </a:t>
            </a:r>
          </a:p>
        </p:txBody>
      </p:sp>
      <p:sp>
        <p:nvSpPr>
          <p:cNvPr id="22" name="Picture Placeholder 15"/>
          <p:cNvSpPr>
            <a:spLocks noGrp="1"/>
          </p:cNvSpPr>
          <p:nvPr>
            <p:ph type="pic" sz="quarter" idx="15" hasCustomPrompt="1"/>
          </p:nvPr>
        </p:nvSpPr>
        <p:spPr>
          <a:xfrm>
            <a:off x="4745657" y="3131123"/>
            <a:ext cx="1340919" cy="1340920"/>
          </a:xfrm>
          <a:prstGeom prst="rect">
            <a:avLst/>
          </a:prstGeom>
        </p:spPr>
        <p:txBody>
          <a:bodyPr/>
          <a:lstStyle>
            <a:lvl1pPr marL="0" indent="0" rtl="0">
              <a:buNone/>
              <a:defRPr/>
            </a:lvl1pPr>
          </a:lstStyle>
          <a:p>
            <a:r>
              <a:rPr lang="en-US"/>
              <a:t> </a:t>
            </a:r>
          </a:p>
        </p:txBody>
      </p:sp>
      <p:sp>
        <p:nvSpPr>
          <p:cNvPr id="23" name="Picture Placeholder 15"/>
          <p:cNvSpPr>
            <a:spLocks noGrp="1"/>
          </p:cNvSpPr>
          <p:nvPr>
            <p:ph type="pic" sz="quarter" idx="16" hasCustomPrompt="1"/>
          </p:nvPr>
        </p:nvSpPr>
        <p:spPr>
          <a:xfrm>
            <a:off x="6135188" y="3131123"/>
            <a:ext cx="1340919" cy="1340920"/>
          </a:xfrm>
          <a:prstGeom prst="rect">
            <a:avLst/>
          </a:prstGeom>
        </p:spPr>
        <p:txBody>
          <a:bodyPr/>
          <a:lstStyle>
            <a:lvl1pPr marL="0" indent="0" rtl="0">
              <a:buNone/>
              <a:defRPr/>
            </a:lvl1pPr>
          </a:lstStyle>
          <a:p>
            <a:r>
              <a:rPr lang="en-US"/>
              <a:t> </a:t>
            </a:r>
          </a:p>
        </p:txBody>
      </p:sp>
      <p:sp>
        <p:nvSpPr>
          <p:cNvPr id="24" name="Picture Placeholder 15"/>
          <p:cNvSpPr>
            <a:spLocks noGrp="1"/>
          </p:cNvSpPr>
          <p:nvPr>
            <p:ph type="pic" sz="quarter" idx="17" hasCustomPrompt="1"/>
          </p:nvPr>
        </p:nvSpPr>
        <p:spPr>
          <a:xfrm>
            <a:off x="7524722" y="3131123"/>
            <a:ext cx="1340919" cy="1340920"/>
          </a:xfrm>
          <a:prstGeom prst="rect">
            <a:avLst/>
          </a:prstGeom>
        </p:spPr>
        <p:txBody>
          <a:bodyPr/>
          <a:lstStyle>
            <a:lvl1pPr marL="0" indent="0" rtl="0">
              <a:buNone/>
              <a:defRPr/>
            </a:lvl1pPr>
          </a:lstStyle>
          <a:p>
            <a:r>
              <a:rPr lang="en-US"/>
              <a:t> </a:t>
            </a:r>
          </a:p>
        </p:txBody>
      </p:sp>
      <p:sp>
        <p:nvSpPr>
          <p:cNvPr id="25" name="Picture Placeholder 15"/>
          <p:cNvSpPr>
            <a:spLocks noGrp="1"/>
          </p:cNvSpPr>
          <p:nvPr>
            <p:ph type="pic" sz="quarter" idx="18" hasCustomPrompt="1"/>
          </p:nvPr>
        </p:nvSpPr>
        <p:spPr>
          <a:xfrm>
            <a:off x="8914253" y="3131123"/>
            <a:ext cx="1340919" cy="1340920"/>
          </a:xfrm>
          <a:prstGeom prst="rect">
            <a:avLst/>
          </a:prstGeom>
        </p:spPr>
        <p:txBody>
          <a:bodyPr/>
          <a:lstStyle>
            <a:lvl1pPr marL="0" indent="0" rtl="0">
              <a:buNone/>
              <a:defRPr/>
            </a:lvl1pPr>
          </a:lstStyle>
          <a:p>
            <a:r>
              <a:rPr lang="en-US"/>
              <a:t> </a:t>
            </a:r>
          </a:p>
        </p:txBody>
      </p:sp>
      <p:sp>
        <p:nvSpPr>
          <p:cNvPr id="26" name="Picture Placeholder 15"/>
          <p:cNvSpPr>
            <a:spLocks noGrp="1"/>
          </p:cNvSpPr>
          <p:nvPr>
            <p:ph type="pic" sz="quarter" idx="19" hasCustomPrompt="1"/>
          </p:nvPr>
        </p:nvSpPr>
        <p:spPr>
          <a:xfrm>
            <a:off x="10303787" y="3131123"/>
            <a:ext cx="1340919" cy="1340920"/>
          </a:xfrm>
          <a:prstGeom prst="rect">
            <a:avLst/>
          </a:prstGeom>
        </p:spPr>
        <p:txBody>
          <a:bodyPr/>
          <a:lstStyle>
            <a:lvl1pPr marL="0" indent="0" rtl="0">
              <a:buNone/>
              <a:defRPr/>
            </a:lvl1pPr>
          </a:lstStyle>
          <a:p>
            <a:r>
              <a:rPr lang="en-US"/>
              <a:t> </a:t>
            </a:r>
          </a:p>
        </p:txBody>
      </p:sp>
      <p:sp>
        <p:nvSpPr>
          <p:cNvPr id="27" name="Picture Placeholder 15"/>
          <p:cNvSpPr>
            <a:spLocks noGrp="1"/>
          </p:cNvSpPr>
          <p:nvPr>
            <p:ph type="pic" sz="quarter" idx="20" hasCustomPrompt="1"/>
          </p:nvPr>
        </p:nvSpPr>
        <p:spPr>
          <a:xfrm>
            <a:off x="577060" y="4524302"/>
            <a:ext cx="1340919" cy="1340920"/>
          </a:xfrm>
          <a:prstGeom prst="rect">
            <a:avLst/>
          </a:prstGeom>
        </p:spPr>
        <p:txBody>
          <a:bodyPr/>
          <a:lstStyle>
            <a:lvl1pPr marL="0" indent="0">
              <a:buNone/>
              <a:defRPr/>
            </a:lvl1pPr>
          </a:lstStyle>
          <a:p>
            <a:r>
              <a:rPr lang="en-US"/>
              <a:t> </a:t>
            </a:r>
          </a:p>
        </p:txBody>
      </p:sp>
      <p:sp>
        <p:nvSpPr>
          <p:cNvPr id="28" name="Picture Placeholder 15"/>
          <p:cNvSpPr>
            <a:spLocks noGrp="1"/>
          </p:cNvSpPr>
          <p:nvPr>
            <p:ph type="pic" sz="quarter" idx="21" hasCustomPrompt="1"/>
          </p:nvPr>
        </p:nvSpPr>
        <p:spPr>
          <a:xfrm>
            <a:off x="1966591" y="4524302"/>
            <a:ext cx="1340919" cy="1340920"/>
          </a:xfrm>
          <a:prstGeom prst="rect">
            <a:avLst/>
          </a:prstGeom>
        </p:spPr>
        <p:txBody>
          <a:bodyPr/>
          <a:lstStyle>
            <a:lvl1pPr marL="0" indent="0">
              <a:buNone/>
              <a:defRPr/>
            </a:lvl1pPr>
          </a:lstStyle>
          <a:p>
            <a:r>
              <a:rPr lang="en-US"/>
              <a:t> </a:t>
            </a:r>
          </a:p>
        </p:txBody>
      </p:sp>
      <p:sp>
        <p:nvSpPr>
          <p:cNvPr id="29" name="Picture Placeholder 15"/>
          <p:cNvSpPr>
            <a:spLocks noGrp="1"/>
          </p:cNvSpPr>
          <p:nvPr>
            <p:ph type="pic" sz="quarter" idx="22" hasCustomPrompt="1"/>
          </p:nvPr>
        </p:nvSpPr>
        <p:spPr>
          <a:xfrm>
            <a:off x="3356125" y="4524302"/>
            <a:ext cx="1340919" cy="1340920"/>
          </a:xfrm>
          <a:prstGeom prst="rect">
            <a:avLst/>
          </a:prstGeom>
        </p:spPr>
        <p:txBody>
          <a:bodyPr/>
          <a:lstStyle>
            <a:lvl1pPr marL="0" indent="0">
              <a:buNone/>
              <a:defRPr/>
            </a:lvl1pPr>
          </a:lstStyle>
          <a:p>
            <a:r>
              <a:rPr lang="en-US"/>
              <a:t> </a:t>
            </a:r>
          </a:p>
        </p:txBody>
      </p:sp>
      <p:sp>
        <p:nvSpPr>
          <p:cNvPr id="30" name="Picture Placeholder 15"/>
          <p:cNvSpPr>
            <a:spLocks noGrp="1"/>
          </p:cNvSpPr>
          <p:nvPr>
            <p:ph type="pic" sz="quarter" idx="23" hasCustomPrompt="1"/>
          </p:nvPr>
        </p:nvSpPr>
        <p:spPr>
          <a:xfrm>
            <a:off x="4745657" y="4524302"/>
            <a:ext cx="1340919" cy="1340920"/>
          </a:xfrm>
          <a:prstGeom prst="rect">
            <a:avLst/>
          </a:prstGeom>
        </p:spPr>
        <p:txBody>
          <a:bodyPr/>
          <a:lstStyle>
            <a:lvl1pPr marL="0" indent="0" rtl="0">
              <a:buNone/>
              <a:defRPr/>
            </a:lvl1pPr>
          </a:lstStyle>
          <a:p>
            <a:r>
              <a:rPr lang="en-US"/>
              <a:t> </a:t>
            </a:r>
          </a:p>
        </p:txBody>
      </p:sp>
      <p:sp>
        <p:nvSpPr>
          <p:cNvPr id="31" name="Picture Placeholder 15"/>
          <p:cNvSpPr>
            <a:spLocks noGrp="1"/>
          </p:cNvSpPr>
          <p:nvPr>
            <p:ph type="pic" sz="quarter" idx="24" hasCustomPrompt="1"/>
          </p:nvPr>
        </p:nvSpPr>
        <p:spPr>
          <a:xfrm>
            <a:off x="6135188" y="4524302"/>
            <a:ext cx="1340919" cy="1340920"/>
          </a:xfrm>
          <a:prstGeom prst="rect">
            <a:avLst/>
          </a:prstGeom>
        </p:spPr>
        <p:txBody>
          <a:bodyPr/>
          <a:lstStyle>
            <a:lvl1pPr marL="0" indent="0" rtl="0">
              <a:buNone/>
              <a:defRPr/>
            </a:lvl1pPr>
          </a:lstStyle>
          <a:p>
            <a:r>
              <a:rPr lang="en-US"/>
              <a:t> </a:t>
            </a:r>
          </a:p>
        </p:txBody>
      </p:sp>
      <p:sp>
        <p:nvSpPr>
          <p:cNvPr id="32" name="Picture Placeholder 15"/>
          <p:cNvSpPr>
            <a:spLocks noGrp="1"/>
          </p:cNvSpPr>
          <p:nvPr>
            <p:ph type="pic" sz="quarter" idx="25" hasCustomPrompt="1"/>
          </p:nvPr>
        </p:nvSpPr>
        <p:spPr>
          <a:xfrm>
            <a:off x="7524722" y="4524302"/>
            <a:ext cx="1340919" cy="1340920"/>
          </a:xfrm>
          <a:prstGeom prst="rect">
            <a:avLst/>
          </a:prstGeom>
        </p:spPr>
        <p:txBody>
          <a:bodyPr/>
          <a:lstStyle>
            <a:lvl1pPr marL="0" indent="0" rtl="0">
              <a:buNone/>
              <a:defRPr/>
            </a:lvl1pPr>
          </a:lstStyle>
          <a:p>
            <a:r>
              <a:rPr lang="en-US"/>
              <a:t> </a:t>
            </a:r>
          </a:p>
        </p:txBody>
      </p:sp>
      <p:sp>
        <p:nvSpPr>
          <p:cNvPr id="33" name="Picture Placeholder 15"/>
          <p:cNvSpPr>
            <a:spLocks noGrp="1"/>
          </p:cNvSpPr>
          <p:nvPr>
            <p:ph type="pic" sz="quarter" idx="26" hasCustomPrompt="1"/>
          </p:nvPr>
        </p:nvSpPr>
        <p:spPr>
          <a:xfrm>
            <a:off x="8914253" y="4524302"/>
            <a:ext cx="1340919" cy="1340920"/>
          </a:xfrm>
          <a:prstGeom prst="rect">
            <a:avLst/>
          </a:prstGeom>
        </p:spPr>
        <p:txBody>
          <a:bodyPr/>
          <a:lstStyle>
            <a:lvl1pPr marL="0" indent="0" rtl="0">
              <a:buNone/>
              <a:defRPr/>
            </a:lvl1pPr>
          </a:lstStyle>
          <a:p>
            <a:r>
              <a:rPr lang="en-US"/>
              <a:t> </a:t>
            </a:r>
          </a:p>
        </p:txBody>
      </p:sp>
      <p:sp>
        <p:nvSpPr>
          <p:cNvPr id="34" name="Picture Placeholder 15"/>
          <p:cNvSpPr>
            <a:spLocks noGrp="1"/>
          </p:cNvSpPr>
          <p:nvPr>
            <p:ph type="pic" sz="quarter" idx="27" hasCustomPrompt="1"/>
          </p:nvPr>
        </p:nvSpPr>
        <p:spPr>
          <a:xfrm>
            <a:off x="10303787" y="4524302"/>
            <a:ext cx="1340919" cy="1340920"/>
          </a:xfrm>
          <a:prstGeom prst="rect">
            <a:avLst/>
          </a:prstGeom>
        </p:spPr>
        <p:txBody>
          <a:bodyPr/>
          <a:lstStyle>
            <a:lvl1pPr marL="0" indent="0" rtl="0">
              <a:buNone/>
              <a:defRPr/>
            </a:lvl1pPr>
          </a:lstStyle>
          <a:p>
            <a:r>
              <a:rPr lang="en-US"/>
              <a:t> </a:t>
            </a:r>
          </a:p>
        </p:txBody>
      </p:sp>
      <p:sp>
        <p:nvSpPr>
          <p:cNvPr id="35"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36"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034352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53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3047998" y="1"/>
            <a:ext cx="3048000" cy="3428998"/>
          </a:xfrm>
          <a:prstGeom prst="rect">
            <a:avLst/>
          </a:prstGeom>
        </p:spPr>
        <p:txBody>
          <a:bodyPr/>
          <a:lstStyle/>
          <a:p>
            <a:endParaRPr lang="en-US"/>
          </a:p>
        </p:txBody>
      </p:sp>
      <p:sp>
        <p:nvSpPr>
          <p:cNvPr id="9" name="Picture Placeholder 7"/>
          <p:cNvSpPr>
            <a:spLocks noGrp="1"/>
          </p:cNvSpPr>
          <p:nvPr>
            <p:ph type="pic" sz="quarter" idx="11"/>
          </p:nvPr>
        </p:nvSpPr>
        <p:spPr>
          <a:xfrm>
            <a:off x="0" y="3429002"/>
            <a:ext cx="3048000" cy="3428998"/>
          </a:xfrm>
          <a:prstGeom prst="rect">
            <a:avLst/>
          </a:prstGeom>
        </p:spPr>
        <p:txBody>
          <a:bodyPr/>
          <a:lstStyle/>
          <a:p>
            <a:endParaRPr lang="en-US"/>
          </a:p>
        </p:txBody>
      </p:sp>
      <p:sp>
        <p:nvSpPr>
          <p:cNvPr id="10" name="Picture Placeholder 7"/>
          <p:cNvSpPr>
            <a:spLocks noGrp="1"/>
          </p:cNvSpPr>
          <p:nvPr>
            <p:ph type="pic" sz="quarter" idx="12"/>
          </p:nvPr>
        </p:nvSpPr>
        <p:spPr>
          <a:xfrm>
            <a:off x="9144000" y="1"/>
            <a:ext cx="3048000" cy="3428998"/>
          </a:xfrm>
          <a:prstGeom prst="rect">
            <a:avLst/>
          </a:prstGeom>
        </p:spPr>
        <p:txBody>
          <a:bodyPr/>
          <a:lstStyle>
            <a:lvl1pPr rtl="0">
              <a:defRPr/>
            </a:lvl1pPr>
          </a:lstStyle>
          <a:p>
            <a:endParaRPr lang="en-US"/>
          </a:p>
        </p:txBody>
      </p:sp>
      <p:sp>
        <p:nvSpPr>
          <p:cNvPr id="11" name="Picture Placeholder 7"/>
          <p:cNvSpPr>
            <a:spLocks noGrp="1"/>
          </p:cNvSpPr>
          <p:nvPr>
            <p:ph type="pic" sz="quarter" idx="13"/>
          </p:nvPr>
        </p:nvSpPr>
        <p:spPr>
          <a:xfrm>
            <a:off x="6095999" y="3429002"/>
            <a:ext cx="3048000" cy="3428998"/>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3075514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54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114234" y="1841864"/>
            <a:ext cx="5488032" cy="3749039"/>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7223481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55_Custom Layout">
    <p:spTree>
      <p:nvGrpSpPr>
        <p:cNvPr id="1" name=""/>
        <p:cNvGrpSpPr/>
        <p:nvPr/>
      </p:nvGrpSpPr>
      <p:grpSpPr>
        <a:xfrm>
          <a:off x="0" y="0"/>
          <a:ext cx="0" cy="0"/>
          <a:chOff x="0" y="0"/>
          <a:chExt cx="0" cy="0"/>
        </a:xfrm>
      </p:grpSpPr>
      <p:sp>
        <p:nvSpPr>
          <p:cNvPr id="7" name="Picture Placeholder 6"/>
          <p:cNvSpPr>
            <a:spLocks noGrp="1"/>
          </p:cNvSpPr>
          <p:nvPr>
            <p:ph type="pic" sz="quarter" idx="29"/>
          </p:nvPr>
        </p:nvSpPr>
        <p:spPr>
          <a:xfrm>
            <a:off x="0" y="1729544"/>
            <a:ext cx="12192000" cy="4391888"/>
          </a:xfrm>
          <a:prstGeom prst="rect">
            <a:avLst/>
          </a:prstGeom>
        </p:spPr>
        <p:txBody>
          <a:bodyPr/>
          <a:lstStyle/>
          <a:p>
            <a:endParaRPr lang="en-US"/>
          </a:p>
        </p:txBody>
      </p:sp>
      <p:sp>
        <p:nvSpPr>
          <p:cNvPr id="4"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5"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1740080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56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50626" y="1719616"/>
            <a:ext cx="5595583" cy="4449171"/>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943926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57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750627" y="1678675"/>
            <a:ext cx="2345652" cy="3306169"/>
          </a:xfrm>
          <a:prstGeom prst="rect">
            <a:avLst/>
          </a:prstGeom>
        </p:spPr>
        <p:txBody>
          <a:bodyPr/>
          <a:lstStyle/>
          <a:p>
            <a:endParaRPr lang="en-US"/>
          </a:p>
        </p:txBody>
      </p:sp>
      <p:sp>
        <p:nvSpPr>
          <p:cNvPr id="8" name="Picture Placeholder 6"/>
          <p:cNvSpPr>
            <a:spLocks noGrp="1"/>
          </p:cNvSpPr>
          <p:nvPr>
            <p:ph type="pic" sz="quarter" idx="11"/>
          </p:nvPr>
        </p:nvSpPr>
        <p:spPr>
          <a:xfrm>
            <a:off x="3162543" y="1678675"/>
            <a:ext cx="2345652" cy="3306169"/>
          </a:xfrm>
          <a:prstGeom prst="rect">
            <a:avLst/>
          </a:prstGeom>
        </p:spPr>
        <p:txBody>
          <a:bodyPr/>
          <a:lstStyle/>
          <a:p>
            <a:endParaRPr lang="en-US"/>
          </a:p>
        </p:txBody>
      </p:sp>
      <p:sp>
        <p:nvSpPr>
          <p:cNvPr id="9" name="Picture Placeholder 6"/>
          <p:cNvSpPr>
            <a:spLocks noGrp="1"/>
          </p:cNvSpPr>
          <p:nvPr>
            <p:ph type="pic" sz="quarter" idx="12"/>
          </p:nvPr>
        </p:nvSpPr>
        <p:spPr>
          <a:xfrm>
            <a:off x="5574459" y="1678675"/>
            <a:ext cx="2345652" cy="3306169"/>
          </a:xfrm>
          <a:prstGeom prst="rect">
            <a:avLst/>
          </a:prstGeom>
        </p:spPr>
        <p:txBody>
          <a:bodyPr/>
          <a:lstStyle/>
          <a:p>
            <a:endParaRPr lang="en-US"/>
          </a:p>
        </p:txBody>
      </p:sp>
      <p:sp>
        <p:nvSpPr>
          <p:cNvPr id="1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1"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683043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58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4006269"/>
          </a:xfrm>
          <a:prstGeom prst="rect">
            <a:avLst/>
          </a:prstGeom>
        </p:spPr>
        <p:txBody>
          <a:bodyPr/>
          <a:lstStyle/>
          <a:p>
            <a:endParaRPr lang="en-US"/>
          </a:p>
        </p:txBody>
      </p:sp>
    </p:spTree>
    <p:extLst>
      <p:ext uri="{BB962C8B-B14F-4D97-AF65-F5344CB8AC3E}">
        <p14:creationId xmlns:p14="http://schemas.microsoft.com/office/powerpoint/2010/main" val="2718059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59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2329258" y="2182403"/>
            <a:ext cx="2020824" cy="2020824"/>
          </a:xfrm>
          <a:prstGeom prst="ellipse">
            <a:avLst/>
          </a:prstGeom>
        </p:spPr>
        <p:txBody>
          <a:bodyPr/>
          <a:lstStyle>
            <a:lvl1pPr marL="0" indent="0">
              <a:buNone/>
              <a:defRPr/>
            </a:lvl1pPr>
          </a:lstStyle>
          <a:p>
            <a:r>
              <a:rPr lang="en-US"/>
              <a:t> </a:t>
            </a:r>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521061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8019288" y="1835311"/>
            <a:ext cx="3456432" cy="4114800"/>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1946683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60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324680" y="2321609"/>
            <a:ext cx="1586226" cy="1586226"/>
          </a:xfrm>
          <a:prstGeom prst="ellipse">
            <a:avLst/>
          </a:prstGeom>
        </p:spPr>
        <p:txBody>
          <a:bodyPr/>
          <a:lstStyle>
            <a:lvl1pPr marL="0" indent="0">
              <a:buNone/>
              <a:defRPr/>
            </a:lvl1pPr>
          </a:lstStyle>
          <a:p>
            <a:r>
              <a:rPr lang="en-US"/>
              <a:t> </a:t>
            </a:r>
          </a:p>
        </p:txBody>
      </p:sp>
      <p:sp>
        <p:nvSpPr>
          <p:cNvPr id="6" name="Picture Placeholder 4"/>
          <p:cNvSpPr>
            <a:spLocks noGrp="1"/>
          </p:cNvSpPr>
          <p:nvPr>
            <p:ph type="pic" sz="quarter" idx="11" hasCustomPrompt="1"/>
          </p:nvPr>
        </p:nvSpPr>
        <p:spPr>
          <a:xfrm>
            <a:off x="6272566" y="2321609"/>
            <a:ext cx="1586226" cy="1586226"/>
          </a:xfrm>
          <a:prstGeom prst="ellipse">
            <a:avLst/>
          </a:prstGeom>
        </p:spPr>
        <p:txBody>
          <a:bodyPr/>
          <a:lstStyle>
            <a:lvl1pPr marL="0" indent="0" rtl="0">
              <a:buNone/>
              <a:defRPr/>
            </a:lvl1pPr>
          </a:lstStyle>
          <a:p>
            <a:r>
              <a:rPr lang="en-US"/>
              <a:t> </a:t>
            </a:r>
          </a:p>
        </p:txBody>
      </p:sp>
      <p:sp>
        <p:nvSpPr>
          <p:cNvPr id="7"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8"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33241351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61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1668835" y="1625601"/>
            <a:ext cx="1883664" cy="1883664"/>
          </a:xfrm>
          <a:prstGeom prst="ellipse">
            <a:avLst/>
          </a:prstGeom>
        </p:spPr>
        <p:txBody>
          <a:bodyPr/>
          <a:lstStyle>
            <a:lvl1pPr marL="0" indent="0">
              <a:buNone/>
              <a:defRPr/>
            </a:lvl1pPr>
          </a:lstStyle>
          <a:p>
            <a:r>
              <a:rPr lang="en-US"/>
              <a:t> </a:t>
            </a:r>
          </a:p>
        </p:txBody>
      </p:sp>
      <p:sp>
        <p:nvSpPr>
          <p:cNvPr id="8" name="Picture Placeholder 6"/>
          <p:cNvSpPr>
            <a:spLocks noGrp="1"/>
          </p:cNvSpPr>
          <p:nvPr>
            <p:ph type="pic" sz="quarter" idx="11" hasCustomPrompt="1"/>
          </p:nvPr>
        </p:nvSpPr>
        <p:spPr>
          <a:xfrm>
            <a:off x="5159322" y="1625601"/>
            <a:ext cx="1883664" cy="1883664"/>
          </a:xfrm>
          <a:prstGeom prst="ellipse">
            <a:avLst/>
          </a:prstGeom>
        </p:spPr>
        <p:txBody>
          <a:bodyPr/>
          <a:lstStyle>
            <a:lvl1pPr marL="0" indent="0">
              <a:buNone/>
              <a:defRPr/>
            </a:lvl1pPr>
          </a:lstStyle>
          <a:p>
            <a:r>
              <a:rPr lang="en-US"/>
              <a:t> </a:t>
            </a:r>
          </a:p>
        </p:txBody>
      </p:sp>
      <p:sp>
        <p:nvSpPr>
          <p:cNvPr id="9" name="Picture Placeholder 6"/>
          <p:cNvSpPr>
            <a:spLocks noGrp="1"/>
          </p:cNvSpPr>
          <p:nvPr>
            <p:ph type="pic" sz="quarter" idx="12" hasCustomPrompt="1"/>
          </p:nvPr>
        </p:nvSpPr>
        <p:spPr>
          <a:xfrm>
            <a:off x="8690301" y="1625601"/>
            <a:ext cx="1883664" cy="1883664"/>
          </a:xfrm>
          <a:prstGeom prst="ellipse">
            <a:avLst/>
          </a:prstGeom>
        </p:spPr>
        <p:txBody>
          <a:bodyPr/>
          <a:lstStyle>
            <a:lvl1pPr marL="0" indent="0" rtl="0">
              <a:buNone/>
              <a:defRPr/>
            </a:lvl1pPr>
          </a:lstStyle>
          <a:p>
            <a:r>
              <a:rPr lang="en-US"/>
              <a:t> </a:t>
            </a:r>
          </a:p>
        </p:txBody>
      </p:sp>
      <p:sp>
        <p:nvSpPr>
          <p:cNvPr id="1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1"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758391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62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6095999" cy="6858000"/>
          </a:xfrm>
          <a:prstGeom prst="rect">
            <a:avLst/>
          </a:prstGeom>
        </p:spPr>
        <p:txBody>
          <a:bodyPr/>
          <a:lstStyle/>
          <a:p>
            <a:endParaRPr lang="en-US"/>
          </a:p>
        </p:txBody>
      </p:sp>
    </p:spTree>
    <p:extLst>
      <p:ext uri="{BB962C8B-B14F-4D97-AF65-F5344CB8AC3E}">
        <p14:creationId xmlns:p14="http://schemas.microsoft.com/office/powerpoint/2010/main" val="26324750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63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139190" y="3450173"/>
            <a:ext cx="914400" cy="914400"/>
          </a:xfrm>
          <a:prstGeom prst="ellipse">
            <a:avLst/>
          </a:prstGeom>
        </p:spPr>
        <p:txBody>
          <a:bodyPr/>
          <a:lstStyle>
            <a:lvl1pPr marL="0" indent="0">
              <a:buNone/>
              <a:defRPr/>
            </a:lvl1pPr>
          </a:lstStyle>
          <a:p>
            <a:r>
              <a:rPr lang="en-US"/>
              <a:t> </a:t>
            </a:r>
          </a:p>
        </p:txBody>
      </p:sp>
      <p:sp>
        <p:nvSpPr>
          <p:cNvPr id="7" name="Picture Placeholder 5"/>
          <p:cNvSpPr>
            <a:spLocks noGrp="1"/>
          </p:cNvSpPr>
          <p:nvPr>
            <p:ph type="pic" sz="quarter" idx="11" hasCustomPrompt="1"/>
          </p:nvPr>
        </p:nvSpPr>
        <p:spPr>
          <a:xfrm>
            <a:off x="1139190" y="5062415"/>
            <a:ext cx="914400" cy="914400"/>
          </a:xfrm>
          <a:prstGeom prst="ellipse">
            <a:avLst/>
          </a:prstGeom>
        </p:spPr>
        <p:txBody>
          <a:bodyPr/>
          <a:lstStyle>
            <a:lvl1pPr marL="0" indent="0" rtl="0">
              <a:buNone/>
              <a:defRPr/>
            </a:lvl1pPr>
          </a:lstStyle>
          <a:p>
            <a:r>
              <a:rPr lang="en-US"/>
              <a:t> </a:t>
            </a:r>
          </a:p>
        </p:txBody>
      </p:sp>
    </p:spTree>
    <p:extLst>
      <p:ext uri="{BB962C8B-B14F-4D97-AF65-F5344CB8AC3E}">
        <p14:creationId xmlns:p14="http://schemas.microsoft.com/office/powerpoint/2010/main" val="3654549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64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965699" y="1"/>
            <a:ext cx="7226301" cy="6858000"/>
          </a:xfrm>
          <a:prstGeom prst="rect">
            <a:avLst/>
          </a:prstGeom>
        </p:spPr>
        <p:txBody>
          <a:bodyPr/>
          <a:lstStyle/>
          <a:p>
            <a:endParaRPr lang="en-US"/>
          </a:p>
        </p:txBody>
      </p:sp>
    </p:spTree>
    <p:extLst>
      <p:ext uri="{BB962C8B-B14F-4D97-AF65-F5344CB8AC3E}">
        <p14:creationId xmlns:p14="http://schemas.microsoft.com/office/powerpoint/2010/main" val="29553622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65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4859338"/>
          </a:xfrm>
          <a:prstGeom prst="rect">
            <a:avLst/>
          </a:prstGeom>
        </p:spPr>
        <p:txBody>
          <a:bodyPr/>
          <a:lstStyle/>
          <a:p>
            <a:endParaRPr lang="en-US"/>
          </a:p>
        </p:txBody>
      </p:sp>
    </p:spTree>
    <p:extLst>
      <p:ext uri="{BB962C8B-B14F-4D97-AF65-F5344CB8AC3E}">
        <p14:creationId xmlns:p14="http://schemas.microsoft.com/office/powerpoint/2010/main" val="21373905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66_Custom Layout">
    <p:spTree>
      <p:nvGrpSpPr>
        <p:cNvPr id="1" name=""/>
        <p:cNvGrpSpPr/>
        <p:nvPr/>
      </p:nvGrpSpPr>
      <p:grpSpPr>
        <a:xfrm>
          <a:off x="0" y="0"/>
          <a:ext cx="0" cy="0"/>
          <a:chOff x="0" y="0"/>
          <a:chExt cx="0" cy="0"/>
        </a:xfrm>
      </p:grpSpPr>
      <p:sp>
        <p:nvSpPr>
          <p:cNvPr id="7" name="Picture Placeholder 5"/>
          <p:cNvSpPr>
            <a:spLocks noGrp="1"/>
          </p:cNvSpPr>
          <p:nvPr>
            <p:ph type="pic" sz="quarter" idx="11"/>
          </p:nvPr>
        </p:nvSpPr>
        <p:spPr>
          <a:xfrm>
            <a:off x="9853684" y="0"/>
            <a:ext cx="2338316" cy="6858000"/>
          </a:xfrm>
          <a:prstGeom prst="rect">
            <a:avLst/>
          </a:prstGeom>
        </p:spPr>
        <p:txBody>
          <a:bodyPr/>
          <a:lstStyle/>
          <a:p>
            <a:endParaRPr lang="en-US"/>
          </a:p>
        </p:txBody>
      </p:sp>
      <p:sp>
        <p:nvSpPr>
          <p:cNvPr id="6" name="Picture Placeholder 5"/>
          <p:cNvSpPr>
            <a:spLocks noGrp="1"/>
          </p:cNvSpPr>
          <p:nvPr>
            <p:ph type="pic" sz="quarter" idx="10"/>
          </p:nvPr>
        </p:nvSpPr>
        <p:spPr>
          <a:xfrm>
            <a:off x="0" y="0"/>
            <a:ext cx="3575050" cy="6858000"/>
          </a:xfrm>
          <a:prstGeom prst="rect">
            <a:avLst/>
          </a:prstGeom>
        </p:spPr>
        <p:txBody>
          <a:bodyPr/>
          <a:lstStyle/>
          <a:p>
            <a:endParaRPr lang="en-US"/>
          </a:p>
        </p:txBody>
      </p:sp>
    </p:spTree>
    <p:extLst>
      <p:ext uri="{BB962C8B-B14F-4D97-AF65-F5344CB8AC3E}">
        <p14:creationId xmlns:p14="http://schemas.microsoft.com/office/powerpoint/2010/main" val="2964095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67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385888" y="1739900"/>
            <a:ext cx="4114800" cy="4114800"/>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677755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68_Custom Layout">
    <p:spTree>
      <p:nvGrpSpPr>
        <p:cNvPr id="1" name=""/>
        <p:cNvGrpSpPr/>
        <p:nvPr/>
      </p:nvGrpSpPr>
      <p:grpSpPr>
        <a:xfrm>
          <a:off x="0" y="0"/>
          <a:ext cx="0" cy="0"/>
          <a:chOff x="0" y="0"/>
          <a:chExt cx="0" cy="0"/>
        </a:xfrm>
      </p:grpSpPr>
      <p:sp>
        <p:nvSpPr>
          <p:cNvPr id="7" name="Picture Placeholder 6"/>
          <p:cNvSpPr>
            <a:spLocks noGrp="1"/>
          </p:cNvSpPr>
          <p:nvPr>
            <p:ph type="pic" sz="quarter" idx="29"/>
          </p:nvPr>
        </p:nvSpPr>
        <p:spPr>
          <a:xfrm>
            <a:off x="-1" y="1814732"/>
            <a:ext cx="12191999" cy="3228536"/>
          </a:xfrm>
          <a:prstGeom prst="rect">
            <a:avLst/>
          </a:prstGeom>
        </p:spPr>
        <p:txBody>
          <a:bodyPr/>
          <a:lstStyle/>
          <a:p>
            <a:endParaRPr lang="en-US"/>
          </a:p>
        </p:txBody>
      </p:sp>
      <p:sp>
        <p:nvSpPr>
          <p:cNvPr id="4"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5"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3120147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69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4927599"/>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11909363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126163" y="2262188"/>
            <a:ext cx="5380037" cy="3794125"/>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4422226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70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0"/>
            <a:ext cx="4557484" cy="6857999"/>
          </a:xfrm>
          <a:prstGeom prst="rect">
            <a:avLst/>
          </a:prstGeom>
        </p:spPr>
        <p:txBody>
          <a:bodyPr/>
          <a:lstStyle/>
          <a:p>
            <a:endParaRPr lang="en-US"/>
          </a:p>
        </p:txBody>
      </p:sp>
    </p:spTree>
    <p:extLst>
      <p:ext uri="{BB962C8B-B14F-4D97-AF65-F5344CB8AC3E}">
        <p14:creationId xmlns:p14="http://schemas.microsoft.com/office/powerpoint/2010/main" val="1225930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7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168" y="-1"/>
            <a:ext cx="12198168" cy="4927599"/>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1890442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72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820818" y="2109794"/>
            <a:ext cx="3493008" cy="3493008"/>
          </a:xfrm>
          <a:prstGeom prst="ellipse">
            <a:avLst/>
          </a:prstGeom>
          <a:noFill/>
          <a:ln w="114300" cap="flat">
            <a:solidFill>
              <a:schemeClr val="accent1">
                <a:lumMod val="60000"/>
                <a:lumOff val="40000"/>
              </a:schemeClr>
            </a:solidFill>
            <a:prstDash val="solid"/>
            <a:miter lim="800000"/>
            <a:headEnd type="none" w="med" len="med"/>
            <a:tailEnd type="none" w="med" len="med"/>
          </a:ln>
        </p:spPr>
        <p:txBody>
          <a:bodyPr lIns="0" tIns="0" rIns="0" bIns="0"/>
          <a:lstStyle>
            <a:lvl1pPr marL="0" indent="0">
              <a:buNone/>
              <a:defRPr lang="en-US" sz="900"/>
            </a:lvl1pPr>
          </a:lstStyle>
          <a:p>
            <a:pPr marL="0" lvl="0"/>
            <a:r>
              <a:rPr lang="en-US"/>
              <a:t> </a:t>
            </a:r>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38898254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73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3870686"/>
            <a:ext cx="12191999" cy="2987313"/>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73845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74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1883569"/>
          </a:xfrm>
          <a:prstGeom prst="rect">
            <a:avLst/>
          </a:prstGeom>
        </p:spPr>
        <p:txBody>
          <a:bodyPr/>
          <a:lstStyle/>
          <a:p>
            <a:endParaRPr lang="en-US"/>
          </a:p>
        </p:txBody>
      </p:sp>
    </p:spTree>
    <p:extLst>
      <p:ext uri="{BB962C8B-B14F-4D97-AF65-F5344CB8AC3E}">
        <p14:creationId xmlns:p14="http://schemas.microsoft.com/office/powerpoint/2010/main" val="1684807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75_Custom Layout">
    <p:spTree>
      <p:nvGrpSpPr>
        <p:cNvPr id="1" name=""/>
        <p:cNvGrpSpPr/>
        <p:nvPr/>
      </p:nvGrpSpPr>
      <p:grpSpPr>
        <a:xfrm>
          <a:off x="0" y="0"/>
          <a:ext cx="0" cy="0"/>
          <a:chOff x="0" y="0"/>
          <a:chExt cx="0" cy="0"/>
        </a:xfrm>
      </p:grpSpPr>
      <p:sp>
        <p:nvSpPr>
          <p:cNvPr id="3" name="Rectangle 2"/>
          <p:cNvSpPr/>
          <p:nvPr userDrawn="1"/>
        </p:nvSpPr>
        <p:spPr>
          <a:xfrm>
            <a:off x="0" y="-1"/>
            <a:ext cx="12191999" cy="2579427"/>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p:nvPr>
        </p:nvSpPr>
        <p:spPr>
          <a:xfrm>
            <a:off x="0" y="0"/>
            <a:ext cx="12191999" cy="2579425"/>
          </a:xfrm>
          <a:prstGeom prst="rect">
            <a:avLst/>
          </a:prstGeom>
        </p:spPr>
        <p:txBody>
          <a:bodyPr/>
          <a:lstStyle/>
          <a:p>
            <a:endParaRPr lang="en-US"/>
          </a:p>
        </p:txBody>
      </p:sp>
    </p:spTree>
    <p:extLst>
      <p:ext uri="{BB962C8B-B14F-4D97-AF65-F5344CB8AC3E}">
        <p14:creationId xmlns:p14="http://schemas.microsoft.com/office/powerpoint/2010/main" val="3125610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76_Custom Layout">
    <p:spTree>
      <p:nvGrpSpPr>
        <p:cNvPr id="1" name=""/>
        <p:cNvGrpSpPr/>
        <p:nvPr/>
      </p:nvGrpSpPr>
      <p:grpSpPr>
        <a:xfrm>
          <a:off x="0" y="0"/>
          <a:ext cx="0" cy="0"/>
          <a:chOff x="0" y="0"/>
          <a:chExt cx="0" cy="0"/>
        </a:xfrm>
      </p:grpSpPr>
      <p:sp>
        <p:nvSpPr>
          <p:cNvPr id="8" name="Picture Placeholder 6"/>
          <p:cNvSpPr>
            <a:spLocks noGrp="1"/>
          </p:cNvSpPr>
          <p:nvPr>
            <p:ph type="pic" sz="quarter" idx="11" hasCustomPrompt="1"/>
          </p:nvPr>
        </p:nvSpPr>
        <p:spPr>
          <a:xfrm>
            <a:off x="5085370" y="1906137"/>
            <a:ext cx="2020824" cy="2020824"/>
          </a:xfrm>
          <a:prstGeom prst="ellipse">
            <a:avLst/>
          </a:prstGeom>
        </p:spPr>
        <p:txBody>
          <a:bodyPr/>
          <a:lstStyle>
            <a:lvl1pPr marL="0" indent="0">
              <a:buNone/>
              <a:defRPr/>
            </a:lvl1pPr>
          </a:lstStyle>
          <a:p>
            <a:r>
              <a:rPr lang="fa-IR"/>
              <a:t> </a:t>
            </a:r>
            <a:r>
              <a:rPr lang="en-US"/>
              <a:t> </a:t>
            </a:r>
          </a:p>
        </p:txBody>
      </p:sp>
      <p:sp>
        <p:nvSpPr>
          <p:cNvPr id="11" name="Picture Placeholder 6"/>
          <p:cNvSpPr>
            <a:spLocks noGrp="1"/>
          </p:cNvSpPr>
          <p:nvPr>
            <p:ph type="pic" sz="quarter" idx="12" hasCustomPrompt="1"/>
          </p:nvPr>
        </p:nvSpPr>
        <p:spPr>
          <a:xfrm>
            <a:off x="5085370" y="4208183"/>
            <a:ext cx="2020824" cy="2020824"/>
          </a:xfrm>
          <a:prstGeom prst="ellipse">
            <a:avLst/>
          </a:prstGeom>
        </p:spPr>
        <p:txBody>
          <a:bodyPr/>
          <a:lstStyle>
            <a:lvl1pPr marL="0" indent="0">
              <a:buNone/>
              <a:defRPr/>
            </a:lvl1pPr>
          </a:lstStyle>
          <a:p>
            <a:r>
              <a:rPr lang="fa-IR"/>
              <a:t> </a:t>
            </a:r>
            <a:r>
              <a:rPr lang="en-US"/>
              <a:t> </a:t>
            </a:r>
          </a:p>
        </p:txBody>
      </p:sp>
      <p:sp>
        <p:nvSpPr>
          <p:cNvPr id="12" name="Picture Placeholder 6"/>
          <p:cNvSpPr>
            <a:spLocks noGrp="1"/>
          </p:cNvSpPr>
          <p:nvPr>
            <p:ph type="pic" sz="quarter" idx="13" hasCustomPrompt="1"/>
          </p:nvPr>
        </p:nvSpPr>
        <p:spPr>
          <a:xfrm>
            <a:off x="9295958" y="3050105"/>
            <a:ext cx="2020824" cy="2020824"/>
          </a:xfrm>
          <a:prstGeom prst="ellipse">
            <a:avLst/>
          </a:prstGeom>
        </p:spPr>
        <p:txBody>
          <a:bodyPr/>
          <a:lstStyle>
            <a:lvl1pPr marL="0" indent="0">
              <a:buNone/>
              <a:defRPr/>
            </a:lvl1pPr>
          </a:lstStyle>
          <a:p>
            <a:r>
              <a:rPr lang="fa-IR"/>
              <a:t> </a:t>
            </a:r>
            <a:r>
              <a:rPr lang="en-US"/>
              <a:t> </a:t>
            </a:r>
          </a:p>
        </p:txBody>
      </p:sp>
      <p:sp>
        <p:nvSpPr>
          <p:cNvPr id="13"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4"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5028076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77_Custom Layout">
    <p:spTree>
      <p:nvGrpSpPr>
        <p:cNvPr id="1" name=""/>
        <p:cNvGrpSpPr/>
        <p:nvPr/>
      </p:nvGrpSpPr>
      <p:grpSpPr>
        <a:xfrm>
          <a:off x="0" y="0"/>
          <a:ext cx="0" cy="0"/>
          <a:chOff x="0" y="0"/>
          <a:chExt cx="0" cy="0"/>
        </a:xfrm>
      </p:grpSpPr>
      <p:sp>
        <p:nvSpPr>
          <p:cNvPr id="4" name="Picture Placeholder 6"/>
          <p:cNvSpPr>
            <a:spLocks noGrp="1"/>
          </p:cNvSpPr>
          <p:nvPr>
            <p:ph type="pic" sz="quarter" idx="12" hasCustomPrompt="1"/>
          </p:nvPr>
        </p:nvSpPr>
        <p:spPr>
          <a:xfrm>
            <a:off x="6390988" y="3049669"/>
            <a:ext cx="2020824" cy="2020824"/>
          </a:xfrm>
          <a:prstGeom prst="ellipse">
            <a:avLst/>
          </a:prstGeom>
        </p:spPr>
        <p:txBody>
          <a:bodyPr/>
          <a:lstStyle>
            <a:lvl1pPr marL="0" indent="0">
              <a:buNone/>
              <a:defRPr/>
            </a:lvl1pPr>
          </a:lstStyle>
          <a:p>
            <a:r>
              <a:rPr lang="fa-IR"/>
              <a:t> </a:t>
            </a:r>
            <a:r>
              <a:rPr lang="en-US"/>
              <a:t> </a:t>
            </a:r>
          </a:p>
        </p:txBody>
      </p:sp>
      <p:sp>
        <p:nvSpPr>
          <p:cNvPr id="5"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6"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4768453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78_Custom Layout">
    <p:spTree>
      <p:nvGrpSpPr>
        <p:cNvPr id="1" name=""/>
        <p:cNvGrpSpPr/>
        <p:nvPr/>
      </p:nvGrpSpPr>
      <p:grpSpPr>
        <a:xfrm>
          <a:off x="0" y="0"/>
          <a:ext cx="0" cy="0"/>
          <a:chOff x="0" y="0"/>
          <a:chExt cx="0" cy="0"/>
        </a:xfrm>
      </p:grpSpPr>
      <p:sp>
        <p:nvSpPr>
          <p:cNvPr id="4" name="Picture Placeholder 6"/>
          <p:cNvSpPr>
            <a:spLocks noGrp="1"/>
          </p:cNvSpPr>
          <p:nvPr>
            <p:ph type="pic" sz="quarter" idx="12" hasCustomPrompt="1"/>
          </p:nvPr>
        </p:nvSpPr>
        <p:spPr>
          <a:xfrm>
            <a:off x="9669232" y="3049669"/>
            <a:ext cx="2020824" cy="2020824"/>
          </a:xfrm>
          <a:prstGeom prst="ellipse">
            <a:avLst/>
          </a:prstGeom>
        </p:spPr>
        <p:txBody>
          <a:bodyPr/>
          <a:lstStyle>
            <a:lvl1pPr marL="0" indent="0">
              <a:buNone/>
              <a:defRPr/>
            </a:lvl1pPr>
          </a:lstStyle>
          <a:p>
            <a:r>
              <a:rPr lang="fa-IR"/>
              <a:t> </a:t>
            </a:r>
            <a:r>
              <a:rPr lang="en-US"/>
              <a:t> </a:t>
            </a:r>
          </a:p>
        </p:txBody>
      </p:sp>
      <p:sp>
        <p:nvSpPr>
          <p:cNvPr id="5"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6"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6940920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79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2657473"/>
          </a:xfrm>
          <a:prstGeom prst="rect">
            <a:avLst/>
          </a:prstGeom>
        </p:spPr>
        <p:txBody>
          <a:bodyPr/>
          <a:lstStyle/>
          <a:p>
            <a:endParaRPr lang="en-US"/>
          </a:p>
        </p:txBody>
      </p:sp>
    </p:spTree>
    <p:extLst>
      <p:ext uri="{BB962C8B-B14F-4D97-AF65-F5344CB8AC3E}">
        <p14:creationId xmlns:p14="http://schemas.microsoft.com/office/powerpoint/2010/main" val="10086331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4719638"/>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923518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80_Custom Layout">
    <p:spTree>
      <p:nvGrpSpPr>
        <p:cNvPr id="1" name=""/>
        <p:cNvGrpSpPr/>
        <p:nvPr/>
      </p:nvGrpSpPr>
      <p:grpSpPr>
        <a:xfrm>
          <a:off x="0" y="0"/>
          <a:ext cx="0" cy="0"/>
          <a:chOff x="0" y="0"/>
          <a:chExt cx="0" cy="0"/>
        </a:xfrm>
      </p:grpSpPr>
      <p:sp>
        <p:nvSpPr>
          <p:cNvPr id="18" name="Picture Placeholder 17"/>
          <p:cNvSpPr>
            <a:spLocks noGrp="1"/>
          </p:cNvSpPr>
          <p:nvPr>
            <p:ph type="pic" sz="quarter" idx="10"/>
          </p:nvPr>
        </p:nvSpPr>
        <p:spPr>
          <a:xfrm>
            <a:off x="183265" y="-2335403"/>
            <a:ext cx="2237406" cy="3895725"/>
          </a:xfrm>
          <a:prstGeom prst="rect">
            <a:avLst/>
          </a:prstGeom>
        </p:spPr>
        <p:txBody>
          <a:bodyPr/>
          <a:lstStyle/>
          <a:p>
            <a:endParaRPr lang="en-US"/>
          </a:p>
        </p:txBody>
      </p:sp>
      <p:sp>
        <p:nvSpPr>
          <p:cNvPr id="19" name="Picture Placeholder 17"/>
          <p:cNvSpPr>
            <a:spLocks noGrp="1"/>
          </p:cNvSpPr>
          <p:nvPr>
            <p:ph type="pic" sz="quarter" idx="11"/>
          </p:nvPr>
        </p:nvSpPr>
        <p:spPr>
          <a:xfrm>
            <a:off x="183265" y="1743286"/>
            <a:ext cx="2237406" cy="3895725"/>
          </a:xfrm>
          <a:prstGeom prst="rect">
            <a:avLst/>
          </a:prstGeom>
        </p:spPr>
        <p:txBody>
          <a:bodyPr/>
          <a:lstStyle>
            <a:lvl1pPr rtl="0">
              <a:defRPr/>
            </a:lvl1pPr>
          </a:lstStyle>
          <a:p>
            <a:endParaRPr lang="en-US"/>
          </a:p>
        </p:txBody>
      </p:sp>
      <p:sp>
        <p:nvSpPr>
          <p:cNvPr id="20" name="Picture Placeholder 17"/>
          <p:cNvSpPr>
            <a:spLocks noGrp="1"/>
          </p:cNvSpPr>
          <p:nvPr>
            <p:ph type="pic" sz="quarter" idx="12"/>
          </p:nvPr>
        </p:nvSpPr>
        <p:spPr>
          <a:xfrm>
            <a:off x="2574479" y="-2916677"/>
            <a:ext cx="2237406" cy="3895725"/>
          </a:xfrm>
          <a:prstGeom prst="rect">
            <a:avLst/>
          </a:prstGeom>
        </p:spPr>
        <p:txBody>
          <a:bodyPr/>
          <a:lstStyle/>
          <a:p>
            <a:endParaRPr lang="en-US"/>
          </a:p>
        </p:txBody>
      </p:sp>
      <p:sp>
        <p:nvSpPr>
          <p:cNvPr id="21" name="Picture Placeholder 17"/>
          <p:cNvSpPr>
            <a:spLocks noGrp="1"/>
          </p:cNvSpPr>
          <p:nvPr>
            <p:ph type="pic" sz="quarter" idx="13"/>
          </p:nvPr>
        </p:nvSpPr>
        <p:spPr>
          <a:xfrm>
            <a:off x="2600545" y="1152488"/>
            <a:ext cx="2239317" cy="3905249"/>
          </a:xfrm>
          <a:prstGeom prst="rect">
            <a:avLst/>
          </a:prstGeom>
        </p:spPr>
        <p:txBody>
          <a:bodyPr/>
          <a:lstStyle>
            <a:lvl1pPr rtl="0">
              <a:defRPr/>
            </a:lvl1pPr>
          </a:lstStyle>
          <a:p>
            <a:endParaRPr lang="en-US"/>
          </a:p>
        </p:txBody>
      </p:sp>
      <p:sp>
        <p:nvSpPr>
          <p:cNvPr id="22" name="Picture Placeholder 17"/>
          <p:cNvSpPr>
            <a:spLocks noGrp="1"/>
          </p:cNvSpPr>
          <p:nvPr>
            <p:ph type="pic" sz="quarter" idx="14"/>
          </p:nvPr>
        </p:nvSpPr>
        <p:spPr>
          <a:xfrm>
            <a:off x="2585167" y="5213652"/>
            <a:ext cx="2254695" cy="3905249"/>
          </a:xfrm>
          <a:prstGeom prst="rect">
            <a:avLst/>
          </a:prstGeom>
        </p:spPr>
        <p:txBody>
          <a:bodyPr/>
          <a:lstStyle>
            <a:lvl1pPr rtl="0">
              <a:defRPr/>
            </a:lvl1pPr>
          </a:lstStyle>
          <a:p>
            <a:endParaRPr lang="en-US"/>
          </a:p>
        </p:txBody>
      </p:sp>
      <p:sp>
        <p:nvSpPr>
          <p:cNvPr id="23" name="Picture Placeholder 17"/>
          <p:cNvSpPr>
            <a:spLocks noGrp="1"/>
          </p:cNvSpPr>
          <p:nvPr>
            <p:ph type="pic" sz="quarter" idx="15"/>
          </p:nvPr>
        </p:nvSpPr>
        <p:spPr>
          <a:xfrm>
            <a:off x="180328" y="5821974"/>
            <a:ext cx="2254695" cy="3914775"/>
          </a:xfrm>
          <a:prstGeom prst="rect">
            <a:avLst/>
          </a:prstGeom>
        </p:spPr>
        <p:txBody>
          <a:bodyPr/>
          <a:lstStyle>
            <a:lvl1pPr rtl="0">
              <a:defRPr/>
            </a:lvl1pPr>
          </a:lstStyle>
          <a:p>
            <a:endParaRPr lang="en-US"/>
          </a:p>
        </p:txBody>
      </p:sp>
      <p:sp>
        <p:nvSpPr>
          <p:cNvPr id="24" name="Picture Placeholder 17"/>
          <p:cNvSpPr>
            <a:spLocks noGrp="1"/>
          </p:cNvSpPr>
          <p:nvPr>
            <p:ph type="pic" sz="quarter" idx="16"/>
          </p:nvPr>
        </p:nvSpPr>
        <p:spPr>
          <a:xfrm>
            <a:off x="4983396" y="3861215"/>
            <a:ext cx="2254695" cy="3914775"/>
          </a:xfrm>
          <a:prstGeom prst="rect">
            <a:avLst/>
          </a:prstGeom>
        </p:spPr>
        <p:txBody>
          <a:bodyPr/>
          <a:lstStyle>
            <a:lvl1pPr rtl="0">
              <a:defRPr/>
            </a:lvl1pPr>
          </a:lstStyle>
          <a:p>
            <a:endParaRPr lang="en-US"/>
          </a:p>
        </p:txBody>
      </p:sp>
      <p:sp>
        <p:nvSpPr>
          <p:cNvPr id="25" name="Picture Placeholder 17"/>
          <p:cNvSpPr>
            <a:spLocks noGrp="1"/>
          </p:cNvSpPr>
          <p:nvPr>
            <p:ph type="pic" sz="quarter" idx="17"/>
          </p:nvPr>
        </p:nvSpPr>
        <p:spPr>
          <a:xfrm>
            <a:off x="4993670" y="-223627"/>
            <a:ext cx="2254695" cy="3919538"/>
          </a:xfrm>
          <a:prstGeom prst="rect">
            <a:avLst/>
          </a:prstGeom>
        </p:spPr>
        <p:txBody>
          <a:bodyPr/>
          <a:lstStyle>
            <a:lvl1pPr rtl="0">
              <a:defRPr/>
            </a:lvl1pPr>
          </a:lstStyle>
          <a:p>
            <a:endParaRPr lang="en-US"/>
          </a:p>
        </p:txBody>
      </p:sp>
      <p:sp>
        <p:nvSpPr>
          <p:cNvPr id="26" name="Picture Placeholder 17"/>
          <p:cNvSpPr>
            <a:spLocks noGrp="1"/>
          </p:cNvSpPr>
          <p:nvPr>
            <p:ph type="pic" sz="quarter" idx="18"/>
          </p:nvPr>
        </p:nvSpPr>
        <p:spPr>
          <a:xfrm>
            <a:off x="7384884" y="-2007887"/>
            <a:ext cx="2249402" cy="3919538"/>
          </a:xfrm>
          <a:prstGeom prst="rect">
            <a:avLst/>
          </a:prstGeom>
        </p:spPr>
        <p:txBody>
          <a:bodyPr/>
          <a:lstStyle>
            <a:lvl1pPr rtl="0">
              <a:defRPr/>
            </a:lvl1pPr>
          </a:lstStyle>
          <a:p>
            <a:endParaRPr lang="en-US"/>
          </a:p>
        </p:txBody>
      </p:sp>
      <p:sp>
        <p:nvSpPr>
          <p:cNvPr id="27" name="Picture Placeholder 17"/>
          <p:cNvSpPr>
            <a:spLocks noGrp="1"/>
          </p:cNvSpPr>
          <p:nvPr>
            <p:ph type="pic" sz="quarter" idx="19"/>
          </p:nvPr>
        </p:nvSpPr>
        <p:spPr>
          <a:xfrm>
            <a:off x="7384884" y="2055219"/>
            <a:ext cx="2249402" cy="3919538"/>
          </a:xfrm>
          <a:prstGeom prst="rect">
            <a:avLst/>
          </a:prstGeom>
        </p:spPr>
        <p:txBody>
          <a:bodyPr/>
          <a:lstStyle>
            <a:lvl1pPr rtl="0">
              <a:defRPr/>
            </a:lvl1pPr>
          </a:lstStyle>
          <a:p>
            <a:endParaRPr lang="en-US"/>
          </a:p>
        </p:txBody>
      </p:sp>
      <p:sp>
        <p:nvSpPr>
          <p:cNvPr id="28" name="Picture Placeholder 17"/>
          <p:cNvSpPr>
            <a:spLocks noGrp="1"/>
          </p:cNvSpPr>
          <p:nvPr>
            <p:ph type="pic" sz="quarter" idx="20"/>
          </p:nvPr>
        </p:nvSpPr>
        <p:spPr>
          <a:xfrm>
            <a:off x="7397446" y="6118325"/>
            <a:ext cx="2234260" cy="3919538"/>
          </a:xfrm>
          <a:prstGeom prst="rect">
            <a:avLst/>
          </a:prstGeom>
        </p:spPr>
        <p:txBody>
          <a:bodyPr/>
          <a:lstStyle>
            <a:lvl1pPr rtl="0">
              <a:defRPr/>
            </a:lvl1pPr>
          </a:lstStyle>
          <a:p>
            <a:endParaRPr lang="en-US"/>
          </a:p>
        </p:txBody>
      </p:sp>
      <p:sp>
        <p:nvSpPr>
          <p:cNvPr id="29" name="Picture Placeholder 17"/>
          <p:cNvSpPr>
            <a:spLocks noGrp="1"/>
          </p:cNvSpPr>
          <p:nvPr>
            <p:ph type="pic" sz="quarter" idx="21"/>
          </p:nvPr>
        </p:nvSpPr>
        <p:spPr>
          <a:xfrm>
            <a:off x="9767811" y="4077994"/>
            <a:ext cx="2234260" cy="3895725"/>
          </a:xfrm>
          <a:prstGeom prst="rect">
            <a:avLst/>
          </a:prstGeom>
        </p:spPr>
        <p:txBody>
          <a:bodyPr/>
          <a:lstStyle>
            <a:lvl1pPr rtl="0">
              <a:defRPr/>
            </a:lvl1pPr>
          </a:lstStyle>
          <a:p>
            <a:endParaRPr lang="en-US"/>
          </a:p>
        </p:txBody>
      </p:sp>
      <p:sp>
        <p:nvSpPr>
          <p:cNvPr id="30" name="Picture Placeholder 17"/>
          <p:cNvSpPr>
            <a:spLocks noGrp="1"/>
          </p:cNvSpPr>
          <p:nvPr>
            <p:ph type="pic" sz="quarter" idx="22"/>
          </p:nvPr>
        </p:nvSpPr>
        <p:spPr>
          <a:xfrm>
            <a:off x="9781079" y="11163"/>
            <a:ext cx="2234260" cy="3895725"/>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3420326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8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1993" cy="3429000"/>
          </a:xfrm>
          <a:prstGeom prst="rect">
            <a:avLst/>
          </a:prstGeom>
        </p:spPr>
        <p:txBody>
          <a:bodyPr/>
          <a:lstStyle/>
          <a:p>
            <a:endParaRPr lang="en-US"/>
          </a:p>
        </p:txBody>
      </p:sp>
    </p:spTree>
    <p:extLst>
      <p:ext uri="{BB962C8B-B14F-4D97-AF65-F5344CB8AC3E}">
        <p14:creationId xmlns:p14="http://schemas.microsoft.com/office/powerpoint/2010/main" val="1527015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82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3724454"/>
            <a:ext cx="12192000" cy="3133546"/>
          </a:xfrm>
          <a:prstGeom prst="rect">
            <a:avLst/>
          </a:prstGeom>
        </p:spPr>
        <p:txBody>
          <a:bodyPr/>
          <a:lstStyle/>
          <a:p>
            <a:endParaRPr lang="en-US"/>
          </a:p>
        </p:txBody>
      </p:sp>
    </p:spTree>
    <p:extLst>
      <p:ext uri="{BB962C8B-B14F-4D97-AF65-F5344CB8AC3E}">
        <p14:creationId xmlns:p14="http://schemas.microsoft.com/office/powerpoint/2010/main" val="3038722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83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3429001"/>
            <a:ext cx="12192000" cy="3428999"/>
          </a:xfrm>
          <a:prstGeom prst="rect">
            <a:avLst/>
          </a:prstGeom>
        </p:spPr>
        <p:txBody>
          <a:bodyPr/>
          <a:lstStyle/>
          <a:p>
            <a:endParaRPr lang="en-US"/>
          </a:p>
        </p:txBody>
      </p:sp>
    </p:spTree>
    <p:extLst>
      <p:ext uri="{BB962C8B-B14F-4D97-AF65-F5344CB8AC3E}">
        <p14:creationId xmlns:p14="http://schemas.microsoft.com/office/powerpoint/2010/main" val="227064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84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607043" y="1"/>
            <a:ext cx="6572249" cy="6858000"/>
          </a:xfrm>
          <a:prstGeom prst="rect">
            <a:avLst/>
          </a:prstGeom>
        </p:spPr>
        <p:txBody>
          <a:bodyPr/>
          <a:lstStyle/>
          <a:p>
            <a:endParaRPr lang="en-US"/>
          </a:p>
        </p:txBody>
      </p:sp>
    </p:spTree>
    <p:extLst>
      <p:ext uri="{BB962C8B-B14F-4D97-AF65-F5344CB8AC3E}">
        <p14:creationId xmlns:p14="http://schemas.microsoft.com/office/powerpoint/2010/main" val="37258876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85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5148776"/>
          </a:xfrm>
          <a:prstGeom prst="rect">
            <a:avLst/>
          </a:prstGeom>
        </p:spPr>
        <p:txBody>
          <a:bodyPr/>
          <a:lstStyle/>
          <a:p>
            <a:endParaRPr lang="en-US"/>
          </a:p>
        </p:txBody>
      </p:sp>
      <p:sp>
        <p:nvSpPr>
          <p:cNvPr id="7" name="Picture Placeholder 5"/>
          <p:cNvSpPr>
            <a:spLocks noGrp="1"/>
          </p:cNvSpPr>
          <p:nvPr>
            <p:ph type="pic" sz="quarter" idx="11"/>
          </p:nvPr>
        </p:nvSpPr>
        <p:spPr>
          <a:xfrm>
            <a:off x="0" y="5148776"/>
            <a:ext cx="12192000" cy="1709224"/>
          </a:xfrm>
          <a:prstGeom prst="rect">
            <a:avLst/>
          </a:prstGeom>
        </p:spPr>
        <p:txBody>
          <a:bodyPr/>
          <a:lstStyle/>
          <a:p>
            <a:endParaRPr lang="en-US"/>
          </a:p>
        </p:txBody>
      </p:sp>
    </p:spTree>
    <p:extLst>
      <p:ext uri="{BB962C8B-B14F-4D97-AF65-F5344CB8AC3E}">
        <p14:creationId xmlns:p14="http://schemas.microsoft.com/office/powerpoint/2010/main" val="1385039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86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4424515"/>
          </a:xfrm>
          <a:prstGeom prst="rect">
            <a:avLst/>
          </a:prstGeom>
        </p:spPr>
        <p:txBody>
          <a:bodyPr/>
          <a:lstStyle/>
          <a:p>
            <a:endParaRPr lang="en-US"/>
          </a:p>
        </p:txBody>
      </p:sp>
    </p:spTree>
    <p:extLst>
      <p:ext uri="{BB962C8B-B14F-4D97-AF65-F5344CB8AC3E}">
        <p14:creationId xmlns:p14="http://schemas.microsoft.com/office/powerpoint/2010/main" val="40941294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87_Custom Layout">
    <p:spTree>
      <p:nvGrpSpPr>
        <p:cNvPr id="1" name=""/>
        <p:cNvGrpSpPr/>
        <p:nvPr/>
      </p:nvGrpSpPr>
      <p:grpSpPr>
        <a:xfrm>
          <a:off x="0" y="0"/>
          <a:ext cx="0" cy="0"/>
          <a:chOff x="0" y="0"/>
          <a:chExt cx="0" cy="0"/>
        </a:xfrm>
      </p:grpSpPr>
      <p:sp>
        <p:nvSpPr>
          <p:cNvPr id="18" name="Picture Placeholder 17"/>
          <p:cNvSpPr>
            <a:spLocks noGrp="1"/>
          </p:cNvSpPr>
          <p:nvPr>
            <p:ph type="pic" sz="quarter" idx="10" hasCustomPrompt="1"/>
          </p:nvPr>
        </p:nvSpPr>
        <p:spPr>
          <a:xfrm>
            <a:off x="5859966" y="43649"/>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schemeClr val="lt1"/>
                </a:solidFill>
              </a:defRPr>
            </a:lvl1pPr>
          </a:lstStyle>
          <a:p>
            <a:pPr marL="0" lvl="0" algn="ctr"/>
            <a:r>
              <a:rPr lang="en-US"/>
              <a:t> </a:t>
            </a:r>
          </a:p>
        </p:txBody>
      </p:sp>
      <p:sp>
        <p:nvSpPr>
          <p:cNvPr id="19" name="Picture Placeholder 17"/>
          <p:cNvSpPr>
            <a:spLocks noGrp="1"/>
          </p:cNvSpPr>
          <p:nvPr>
            <p:ph type="pic" sz="quarter" idx="11" hasCustomPrompt="1"/>
          </p:nvPr>
        </p:nvSpPr>
        <p:spPr>
          <a:xfrm>
            <a:off x="5859966" y="2513537"/>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schemeClr val="lt1"/>
                </a:solidFill>
              </a:defRPr>
            </a:lvl1pPr>
          </a:lstStyle>
          <a:p>
            <a:pPr marL="0" lvl="0" algn="ctr"/>
            <a:r>
              <a:rPr lang="en-US"/>
              <a:t> </a:t>
            </a:r>
          </a:p>
        </p:txBody>
      </p:sp>
      <p:sp>
        <p:nvSpPr>
          <p:cNvPr id="20" name="Picture Placeholder 17"/>
          <p:cNvSpPr>
            <a:spLocks noGrp="1"/>
          </p:cNvSpPr>
          <p:nvPr>
            <p:ph type="pic" sz="quarter" idx="12" hasCustomPrompt="1"/>
          </p:nvPr>
        </p:nvSpPr>
        <p:spPr>
          <a:xfrm>
            <a:off x="5859966" y="4968911"/>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rtl="0">
              <a:buNone/>
              <a:defRPr lang="en-US" sz="1800">
                <a:solidFill>
                  <a:schemeClr val="lt1"/>
                </a:solidFill>
              </a:defRPr>
            </a:lvl1pPr>
          </a:lstStyle>
          <a:p>
            <a:pPr marL="0" lvl="0" algn="ctr"/>
            <a:r>
              <a:rPr lang="en-US"/>
              <a:t> </a:t>
            </a:r>
          </a:p>
        </p:txBody>
      </p:sp>
      <p:sp>
        <p:nvSpPr>
          <p:cNvPr id="21" name="Picture Placeholder 17"/>
          <p:cNvSpPr>
            <a:spLocks noGrp="1"/>
          </p:cNvSpPr>
          <p:nvPr>
            <p:ph type="pic" sz="quarter" idx="13" hasCustomPrompt="1"/>
          </p:nvPr>
        </p:nvSpPr>
        <p:spPr>
          <a:xfrm>
            <a:off x="9624923" y="43649"/>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rtl="0">
              <a:buNone/>
              <a:defRPr lang="en-US" sz="1800">
                <a:solidFill>
                  <a:schemeClr val="lt1"/>
                </a:solidFill>
              </a:defRPr>
            </a:lvl1pPr>
          </a:lstStyle>
          <a:p>
            <a:pPr marL="0" lvl="0" algn="ctr"/>
            <a:r>
              <a:rPr lang="en-US"/>
              <a:t> </a:t>
            </a:r>
          </a:p>
        </p:txBody>
      </p:sp>
      <p:sp>
        <p:nvSpPr>
          <p:cNvPr id="22" name="Picture Placeholder 17"/>
          <p:cNvSpPr>
            <a:spLocks noGrp="1"/>
          </p:cNvSpPr>
          <p:nvPr>
            <p:ph type="pic" sz="quarter" idx="14" hasCustomPrompt="1"/>
          </p:nvPr>
        </p:nvSpPr>
        <p:spPr>
          <a:xfrm>
            <a:off x="9624923" y="2513537"/>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rtl="0">
              <a:buNone/>
              <a:defRPr lang="en-US" sz="1800">
                <a:solidFill>
                  <a:schemeClr val="lt1"/>
                </a:solidFill>
              </a:defRPr>
            </a:lvl1pPr>
          </a:lstStyle>
          <a:p>
            <a:pPr marL="0" lvl="0" algn="ctr"/>
            <a:r>
              <a:rPr lang="en-US"/>
              <a:t> </a:t>
            </a:r>
          </a:p>
        </p:txBody>
      </p:sp>
      <p:sp>
        <p:nvSpPr>
          <p:cNvPr id="23" name="Picture Placeholder 17"/>
          <p:cNvSpPr>
            <a:spLocks noGrp="1"/>
          </p:cNvSpPr>
          <p:nvPr>
            <p:ph type="pic" sz="quarter" idx="15" hasCustomPrompt="1"/>
          </p:nvPr>
        </p:nvSpPr>
        <p:spPr>
          <a:xfrm>
            <a:off x="9624923" y="4968911"/>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rtl="0">
              <a:buNone/>
              <a:defRPr lang="en-US" sz="1800">
                <a:solidFill>
                  <a:schemeClr val="lt1"/>
                </a:solidFill>
              </a:defRPr>
            </a:lvl1pPr>
          </a:lstStyle>
          <a:p>
            <a:pPr marL="0" lvl="0" algn="ctr"/>
            <a:r>
              <a:rPr lang="en-US"/>
              <a:t> </a:t>
            </a:r>
          </a:p>
        </p:txBody>
      </p:sp>
      <p:sp>
        <p:nvSpPr>
          <p:cNvPr id="24" name="Picture Placeholder 17"/>
          <p:cNvSpPr>
            <a:spLocks noGrp="1"/>
          </p:cNvSpPr>
          <p:nvPr>
            <p:ph type="pic" sz="quarter" idx="16" hasCustomPrompt="1"/>
          </p:nvPr>
        </p:nvSpPr>
        <p:spPr>
          <a:xfrm>
            <a:off x="7726774" y="6193830"/>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rtl="0">
              <a:buNone/>
              <a:defRPr lang="en-US" sz="1800">
                <a:solidFill>
                  <a:schemeClr val="lt1"/>
                </a:solidFill>
              </a:defRPr>
            </a:lvl1pPr>
          </a:lstStyle>
          <a:p>
            <a:pPr marL="0" lvl="0" algn="ctr"/>
            <a:r>
              <a:rPr lang="en-US"/>
              <a:t> </a:t>
            </a:r>
          </a:p>
        </p:txBody>
      </p:sp>
      <p:sp>
        <p:nvSpPr>
          <p:cNvPr id="25" name="Picture Placeholder 17"/>
          <p:cNvSpPr>
            <a:spLocks noGrp="1"/>
          </p:cNvSpPr>
          <p:nvPr>
            <p:ph type="pic" sz="quarter" idx="17" hasCustomPrompt="1"/>
          </p:nvPr>
        </p:nvSpPr>
        <p:spPr>
          <a:xfrm>
            <a:off x="7726774" y="3744340"/>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rtl="0">
              <a:buNone/>
              <a:defRPr lang="en-US" sz="1800">
                <a:solidFill>
                  <a:schemeClr val="lt1"/>
                </a:solidFill>
              </a:defRPr>
            </a:lvl1pPr>
          </a:lstStyle>
          <a:p>
            <a:pPr marL="0" lvl="0" algn="ctr"/>
            <a:r>
              <a:rPr lang="en-US"/>
              <a:t> </a:t>
            </a:r>
          </a:p>
        </p:txBody>
      </p:sp>
      <p:sp>
        <p:nvSpPr>
          <p:cNvPr id="26" name="Picture Placeholder 17"/>
          <p:cNvSpPr>
            <a:spLocks noGrp="1"/>
          </p:cNvSpPr>
          <p:nvPr>
            <p:ph type="pic" sz="quarter" idx="18" hasCustomPrompt="1"/>
          </p:nvPr>
        </p:nvSpPr>
        <p:spPr>
          <a:xfrm>
            <a:off x="7740842" y="1279192"/>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rtl="0">
              <a:buNone/>
              <a:defRPr lang="en-US" sz="1800">
                <a:solidFill>
                  <a:schemeClr val="lt1"/>
                </a:solidFill>
              </a:defRPr>
            </a:lvl1pPr>
          </a:lstStyle>
          <a:p>
            <a:pPr marL="0" lvl="0" algn="ctr"/>
            <a:r>
              <a:rPr lang="en-US"/>
              <a:t> </a:t>
            </a:r>
          </a:p>
        </p:txBody>
      </p:sp>
      <p:sp>
        <p:nvSpPr>
          <p:cNvPr id="27" name="Picture Placeholder 17"/>
          <p:cNvSpPr>
            <a:spLocks noGrp="1"/>
          </p:cNvSpPr>
          <p:nvPr>
            <p:ph type="pic" sz="quarter" idx="19" hasCustomPrompt="1"/>
          </p:nvPr>
        </p:nvSpPr>
        <p:spPr>
          <a:xfrm>
            <a:off x="7740842" y="-1175550"/>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rtl="0">
              <a:buNone/>
              <a:defRPr lang="en-US" sz="1800">
                <a:solidFill>
                  <a:schemeClr val="lt1"/>
                </a:solidFill>
              </a:defRPr>
            </a:lvl1pPr>
          </a:lstStyle>
          <a:p>
            <a:pPr marL="0" lvl="0" algn="ctr"/>
            <a:r>
              <a:rPr lang="en-US"/>
              <a:t> </a:t>
            </a:r>
          </a:p>
        </p:txBody>
      </p:sp>
      <p:sp>
        <p:nvSpPr>
          <p:cNvPr id="28" name="Picture Placeholder 17"/>
          <p:cNvSpPr>
            <a:spLocks noGrp="1"/>
          </p:cNvSpPr>
          <p:nvPr>
            <p:ph type="pic" sz="quarter" idx="20" hasCustomPrompt="1"/>
          </p:nvPr>
        </p:nvSpPr>
        <p:spPr>
          <a:xfrm>
            <a:off x="11539118" y="3744340"/>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rtl="0">
              <a:buNone/>
              <a:defRPr lang="en-US" sz="1800">
                <a:solidFill>
                  <a:schemeClr val="lt1"/>
                </a:solidFill>
              </a:defRPr>
            </a:lvl1pPr>
          </a:lstStyle>
          <a:p>
            <a:pPr marL="0" lvl="0" algn="ctr"/>
            <a:r>
              <a:rPr lang="en-US"/>
              <a:t> </a:t>
            </a:r>
          </a:p>
        </p:txBody>
      </p:sp>
      <p:sp>
        <p:nvSpPr>
          <p:cNvPr id="29" name="Picture Placeholder 17"/>
          <p:cNvSpPr>
            <a:spLocks noGrp="1"/>
          </p:cNvSpPr>
          <p:nvPr>
            <p:ph type="pic" sz="quarter" idx="21" hasCustomPrompt="1"/>
          </p:nvPr>
        </p:nvSpPr>
        <p:spPr>
          <a:xfrm>
            <a:off x="11553186" y="1279192"/>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rtl="0">
              <a:buNone/>
              <a:defRPr lang="en-US" sz="1800">
                <a:solidFill>
                  <a:schemeClr val="lt1"/>
                </a:solidFill>
              </a:defRPr>
            </a:lvl1pPr>
          </a:lstStyle>
          <a:p>
            <a:pPr marL="0" lvl="0" algn="ctr"/>
            <a:r>
              <a:rPr lang="en-US"/>
              <a:t> </a:t>
            </a:r>
          </a:p>
        </p:txBody>
      </p:sp>
      <p:sp>
        <p:nvSpPr>
          <p:cNvPr id="30" name="Picture Placeholder 17"/>
          <p:cNvSpPr>
            <a:spLocks noGrp="1"/>
          </p:cNvSpPr>
          <p:nvPr>
            <p:ph type="pic" sz="quarter" idx="22" hasCustomPrompt="1"/>
          </p:nvPr>
        </p:nvSpPr>
        <p:spPr>
          <a:xfrm>
            <a:off x="11553186" y="-1175550"/>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rtl="0">
              <a:buNone/>
              <a:defRPr lang="en-US" sz="1800">
                <a:solidFill>
                  <a:schemeClr val="lt1"/>
                </a:solidFill>
              </a:defRPr>
            </a:lvl1pPr>
          </a:lstStyle>
          <a:p>
            <a:pPr marL="0" lvl="0" algn="ctr"/>
            <a:r>
              <a:rPr lang="en-US"/>
              <a:t> </a:t>
            </a:r>
          </a:p>
        </p:txBody>
      </p:sp>
    </p:spTree>
    <p:extLst>
      <p:ext uri="{BB962C8B-B14F-4D97-AF65-F5344CB8AC3E}">
        <p14:creationId xmlns:p14="http://schemas.microsoft.com/office/powerpoint/2010/main" val="4080870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88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hasCustomPrompt="1"/>
          </p:nvPr>
        </p:nvSpPr>
        <p:spPr>
          <a:xfrm>
            <a:off x="6095999" y="0"/>
            <a:ext cx="6096001" cy="6858000"/>
          </a:xfrm>
          <a:custGeom>
            <a:avLst/>
            <a:gdLst>
              <a:gd name="connsiteX0" fmla="*/ 429097 w 6767513"/>
              <a:gd name="connsiteY0" fmla="*/ 0 h 7312515"/>
              <a:gd name="connsiteX1" fmla="*/ 6767513 w 6767513"/>
              <a:gd name="connsiteY1" fmla="*/ 0 h 7312515"/>
              <a:gd name="connsiteX2" fmla="*/ 6767513 w 6767513"/>
              <a:gd name="connsiteY2" fmla="*/ 7312515 h 7312515"/>
              <a:gd name="connsiteX3" fmla="*/ 2634858 w 6767513"/>
              <a:gd name="connsiteY3" fmla="*/ 7312515 h 7312515"/>
              <a:gd name="connsiteX4" fmla="*/ 2444316 w 6767513"/>
              <a:gd name="connsiteY4" fmla="*/ 7175959 h 7312515"/>
              <a:gd name="connsiteX5" fmla="*/ 0 w 6767513"/>
              <a:gd name="connsiteY5" fmla="*/ 2261607 h 7312515"/>
              <a:gd name="connsiteX6" fmla="*/ 369247 w 6767513"/>
              <a:gd name="connsiteY6" fmla="*/ 152978 h 731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7513" h="7312515">
                <a:moveTo>
                  <a:pt x="429097" y="0"/>
                </a:moveTo>
                <a:lnTo>
                  <a:pt x="6767513" y="0"/>
                </a:lnTo>
                <a:lnTo>
                  <a:pt x="6767513" y="7312515"/>
                </a:lnTo>
                <a:lnTo>
                  <a:pt x="2634858" y="7312515"/>
                </a:lnTo>
                <a:lnTo>
                  <a:pt x="2444316" y="7175959"/>
                </a:lnTo>
                <a:cubicBezTo>
                  <a:pt x="960466" y="6057587"/>
                  <a:pt x="0" y="4272637"/>
                  <a:pt x="0" y="2261607"/>
                </a:cubicBezTo>
                <a:cubicBezTo>
                  <a:pt x="0" y="1520701"/>
                  <a:pt x="130368" y="810482"/>
                  <a:pt x="369247" y="152978"/>
                </a:cubicBezTo>
                <a:close/>
              </a:path>
            </a:pathLst>
          </a:custGeom>
        </p:spPr>
        <p:txBody>
          <a:bodyPr wrap="square">
            <a:noAutofit/>
          </a:bodyPr>
          <a:lstStyle>
            <a:lvl1pPr marL="0" indent="0">
              <a:buNone/>
              <a:defRPr/>
            </a:lvl1pPr>
          </a:lstStyle>
          <a:p>
            <a:r>
              <a:rPr lang="en-US"/>
              <a:t> </a:t>
            </a:r>
          </a:p>
        </p:txBody>
      </p:sp>
    </p:spTree>
    <p:extLst>
      <p:ext uri="{BB962C8B-B14F-4D97-AF65-F5344CB8AC3E}">
        <p14:creationId xmlns:p14="http://schemas.microsoft.com/office/powerpoint/2010/main" val="677922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153BFB-C59B-49C4-896F-BF5E8BC74EE8}" type="datetimeFigureOut">
              <a:rPr lang="en-US" smtClean="0"/>
              <a:t>6/5/2021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6E88ED-EECD-4D2E-8D79-B288985BED07}" type="slidenum">
              <a:rPr lang="en-US" smtClean="0"/>
              <a:t>‹#›</a:t>
            </a:fld>
            <a:endParaRPr lang="en-US"/>
          </a:p>
        </p:txBody>
      </p:sp>
    </p:spTree>
    <p:extLst>
      <p:ext uri="{BB962C8B-B14F-4D97-AF65-F5344CB8AC3E}">
        <p14:creationId xmlns:p14="http://schemas.microsoft.com/office/powerpoint/2010/main" val="784010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Full_Pictur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12192000" cy="6858000"/>
          </a:xfrm>
          <a:prstGeom prst="rect">
            <a:avLst/>
          </a:prstGeom>
        </p:spPr>
        <p:txBody>
          <a:bodyPr/>
          <a:lstStyle>
            <a:lvl1pPr>
              <a:defRPr/>
            </a:lvl1pPr>
          </a:lstStyle>
          <a:p>
            <a:r>
              <a:rPr lang="en-US"/>
              <a:t>Full Picture</a:t>
            </a:r>
          </a:p>
        </p:txBody>
      </p:sp>
    </p:spTree>
    <p:extLst>
      <p:ext uri="{BB962C8B-B14F-4D97-AF65-F5344CB8AC3E}">
        <p14:creationId xmlns:p14="http://schemas.microsoft.com/office/powerpoint/2010/main" val="36524678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3971925" cy="6858000"/>
          </a:xfrm>
          <a:prstGeom prst="rect">
            <a:avLst/>
          </a:prstGeom>
        </p:spPr>
        <p:txBody>
          <a:bodyPr/>
          <a:lstStyle/>
          <a:p>
            <a:endParaRPr lang="en-US"/>
          </a:p>
        </p:txBody>
      </p:sp>
    </p:spTree>
    <p:extLst>
      <p:ext uri="{BB962C8B-B14F-4D97-AF65-F5344CB8AC3E}">
        <p14:creationId xmlns:p14="http://schemas.microsoft.com/office/powerpoint/2010/main" val="41680180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5153BFB-C59B-49C4-896F-BF5E8BC74EE8}" type="datetimeFigureOut">
              <a:rPr lang="en-US" smtClean="0"/>
              <a:t>6/5/2021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6E88ED-EECD-4D2E-8D79-B288985BED07}" type="slidenum">
              <a:rPr lang="en-US" smtClean="0"/>
              <a:t>‹#›</a:t>
            </a:fld>
            <a:endParaRPr lang="en-US"/>
          </a:p>
        </p:txBody>
      </p:sp>
    </p:spTree>
    <p:extLst>
      <p:ext uri="{BB962C8B-B14F-4D97-AF65-F5344CB8AC3E}">
        <p14:creationId xmlns:p14="http://schemas.microsoft.com/office/powerpoint/2010/main" val="324505138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7" name="Picture Placeholder 2"/>
          <p:cNvSpPr>
            <a:spLocks noGrp="1"/>
          </p:cNvSpPr>
          <p:nvPr>
            <p:ph type="pic" sz="quarter" idx="10"/>
          </p:nvPr>
        </p:nvSpPr>
        <p:spPr>
          <a:xfrm>
            <a:off x="153768" y="-2335403"/>
            <a:ext cx="2237406" cy="3895725"/>
          </a:xfrm>
        </p:spPr>
      </p:sp>
      <p:sp>
        <p:nvSpPr>
          <p:cNvPr id="8" name="Picture Placeholder 3"/>
          <p:cNvSpPr>
            <a:spLocks noGrp="1"/>
          </p:cNvSpPr>
          <p:nvPr>
            <p:ph type="pic" sz="quarter" idx="11"/>
          </p:nvPr>
        </p:nvSpPr>
        <p:spPr>
          <a:xfrm>
            <a:off x="153768" y="1743286"/>
            <a:ext cx="2237406" cy="3895725"/>
          </a:xfrm>
        </p:spPr>
      </p:sp>
      <p:sp>
        <p:nvSpPr>
          <p:cNvPr id="9" name="Picture Placeholder 4"/>
          <p:cNvSpPr>
            <a:spLocks noGrp="1"/>
          </p:cNvSpPr>
          <p:nvPr>
            <p:ph type="pic" sz="quarter" idx="12"/>
          </p:nvPr>
        </p:nvSpPr>
        <p:spPr>
          <a:xfrm>
            <a:off x="2544982" y="-2916677"/>
            <a:ext cx="2237406" cy="3895725"/>
          </a:xfrm>
        </p:spPr>
      </p:sp>
      <p:sp>
        <p:nvSpPr>
          <p:cNvPr id="10" name="Picture Placeholder 5"/>
          <p:cNvSpPr>
            <a:spLocks noGrp="1"/>
          </p:cNvSpPr>
          <p:nvPr>
            <p:ph type="pic" sz="quarter" idx="13"/>
          </p:nvPr>
        </p:nvSpPr>
        <p:spPr>
          <a:xfrm>
            <a:off x="2571048" y="1152488"/>
            <a:ext cx="2239317" cy="3905249"/>
          </a:xfrm>
        </p:spPr>
      </p:sp>
      <p:sp>
        <p:nvSpPr>
          <p:cNvPr id="11" name="Picture Placeholder 6"/>
          <p:cNvSpPr>
            <a:spLocks noGrp="1"/>
          </p:cNvSpPr>
          <p:nvPr>
            <p:ph type="pic" sz="quarter" idx="14"/>
          </p:nvPr>
        </p:nvSpPr>
        <p:spPr>
          <a:xfrm>
            <a:off x="2555670" y="5213652"/>
            <a:ext cx="2254695" cy="3905249"/>
          </a:xfrm>
        </p:spPr>
      </p:sp>
      <p:sp>
        <p:nvSpPr>
          <p:cNvPr id="12" name="Picture Placeholder 7"/>
          <p:cNvSpPr>
            <a:spLocks noGrp="1"/>
          </p:cNvSpPr>
          <p:nvPr>
            <p:ph type="pic" sz="quarter" idx="15"/>
          </p:nvPr>
        </p:nvSpPr>
        <p:spPr>
          <a:xfrm>
            <a:off x="150831" y="5821974"/>
            <a:ext cx="2254695" cy="3914775"/>
          </a:xfrm>
        </p:spPr>
      </p:sp>
      <p:sp>
        <p:nvSpPr>
          <p:cNvPr id="13" name="Picture Placeholder 8"/>
          <p:cNvSpPr>
            <a:spLocks noGrp="1"/>
          </p:cNvSpPr>
          <p:nvPr>
            <p:ph type="pic" sz="quarter" idx="16"/>
          </p:nvPr>
        </p:nvSpPr>
        <p:spPr>
          <a:xfrm>
            <a:off x="4953899" y="3861215"/>
            <a:ext cx="2254695" cy="3914775"/>
          </a:xfrm>
        </p:spPr>
      </p:sp>
      <p:sp>
        <p:nvSpPr>
          <p:cNvPr id="14" name="Picture Placeholder 9"/>
          <p:cNvSpPr>
            <a:spLocks noGrp="1"/>
          </p:cNvSpPr>
          <p:nvPr>
            <p:ph type="pic" sz="quarter" idx="17"/>
          </p:nvPr>
        </p:nvSpPr>
        <p:spPr>
          <a:xfrm>
            <a:off x="4964173" y="-223627"/>
            <a:ext cx="2254695" cy="3919538"/>
          </a:xfrm>
        </p:spPr>
      </p:sp>
      <p:sp>
        <p:nvSpPr>
          <p:cNvPr id="15" name="Picture Placeholder 10"/>
          <p:cNvSpPr>
            <a:spLocks noGrp="1"/>
          </p:cNvSpPr>
          <p:nvPr>
            <p:ph type="pic" sz="quarter" idx="18"/>
          </p:nvPr>
        </p:nvSpPr>
        <p:spPr>
          <a:xfrm>
            <a:off x="7355387" y="-2007887"/>
            <a:ext cx="2249402" cy="3919538"/>
          </a:xfrm>
        </p:spPr>
      </p:sp>
      <p:sp>
        <p:nvSpPr>
          <p:cNvPr id="16" name="Picture Placeholder 11"/>
          <p:cNvSpPr>
            <a:spLocks noGrp="1"/>
          </p:cNvSpPr>
          <p:nvPr>
            <p:ph type="pic" sz="quarter" idx="19"/>
          </p:nvPr>
        </p:nvSpPr>
        <p:spPr>
          <a:xfrm>
            <a:off x="7355387" y="2055219"/>
            <a:ext cx="2249402" cy="3919538"/>
          </a:xfrm>
        </p:spPr>
      </p:sp>
      <p:sp>
        <p:nvSpPr>
          <p:cNvPr id="17" name="Picture Placeholder 12"/>
          <p:cNvSpPr>
            <a:spLocks noGrp="1"/>
          </p:cNvSpPr>
          <p:nvPr>
            <p:ph type="pic" sz="quarter" idx="20"/>
          </p:nvPr>
        </p:nvSpPr>
        <p:spPr>
          <a:xfrm>
            <a:off x="7367949" y="6118325"/>
            <a:ext cx="2234260" cy="3919538"/>
          </a:xfrm>
        </p:spPr>
      </p:sp>
      <p:sp>
        <p:nvSpPr>
          <p:cNvPr id="18" name="Picture Placeholder 13"/>
          <p:cNvSpPr>
            <a:spLocks noGrp="1"/>
          </p:cNvSpPr>
          <p:nvPr>
            <p:ph type="pic" sz="quarter" idx="21"/>
          </p:nvPr>
        </p:nvSpPr>
        <p:spPr>
          <a:xfrm>
            <a:off x="9738314" y="4077994"/>
            <a:ext cx="2234260" cy="3895725"/>
          </a:xfrm>
        </p:spPr>
      </p:sp>
      <p:sp>
        <p:nvSpPr>
          <p:cNvPr id="19" name="Picture Placeholder 14"/>
          <p:cNvSpPr>
            <a:spLocks noGrp="1"/>
          </p:cNvSpPr>
          <p:nvPr>
            <p:ph type="pic" sz="quarter" idx="22"/>
          </p:nvPr>
        </p:nvSpPr>
        <p:spPr>
          <a:xfrm>
            <a:off x="9751582" y="11163"/>
            <a:ext cx="2234260" cy="3895725"/>
          </a:xfrm>
        </p:spPr>
      </p:sp>
    </p:spTree>
    <p:extLst>
      <p:ext uri="{BB962C8B-B14F-4D97-AF65-F5344CB8AC3E}">
        <p14:creationId xmlns:p14="http://schemas.microsoft.com/office/powerpoint/2010/main" val="111837988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584048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7330365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7308463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524710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5328355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3725852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1505225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127098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219200"/>
            <a:ext cx="12192000" cy="3238500"/>
          </a:xfrm>
          <a:prstGeom prst="rect">
            <a:avLst/>
          </a:prstGeom>
        </p:spPr>
        <p:txBody>
          <a:bodyPr/>
          <a:lstStyle/>
          <a:p>
            <a:endParaRPr lang="en-US"/>
          </a:p>
        </p:txBody>
      </p:sp>
    </p:spTree>
    <p:extLst>
      <p:ext uri="{BB962C8B-B14F-4D97-AF65-F5344CB8AC3E}">
        <p14:creationId xmlns:p14="http://schemas.microsoft.com/office/powerpoint/2010/main" val="687610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7743765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9279150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34840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0856714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8190263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268715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0033672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1457000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102352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8"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600960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03263" y="2452688"/>
            <a:ext cx="2674937" cy="1624012"/>
          </a:xfrm>
          <a:prstGeom prst="rect">
            <a:avLst/>
          </a:prstGeom>
        </p:spPr>
        <p:txBody>
          <a:bodyPr/>
          <a:lstStyle/>
          <a:p>
            <a:endParaRPr lang="en-US"/>
          </a:p>
        </p:txBody>
      </p:sp>
      <p:sp>
        <p:nvSpPr>
          <p:cNvPr id="7" name="Picture Placeholder 5"/>
          <p:cNvSpPr>
            <a:spLocks noGrp="1"/>
          </p:cNvSpPr>
          <p:nvPr>
            <p:ph type="pic" sz="quarter" idx="11"/>
          </p:nvPr>
        </p:nvSpPr>
        <p:spPr>
          <a:xfrm>
            <a:off x="6393216" y="2452688"/>
            <a:ext cx="2674937" cy="1624012"/>
          </a:xfrm>
          <a:prstGeom prst="rect">
            <a:avLst/>
          </a:prstGeom>
        </p:spPr>
        <p:txBody>
          <a:bodyPr/>
          <a:lstStyle/>
          <a:p>
            <a:endParaRPr lang="en-US"/>
          </a:p>
        </p:txBody>
      </p:sp>
      <p:sp>
        <p:nvSpPr>
          <p:cNvPr id="8"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9"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3361327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466975" y="1809750"/>
            <a:ext cx="9725025" cy="4230688"/>
          </a:xfrm>
          <a:prstGeom prst="rect">
            <a:avLst/>
          </a:prstGeom>
        </p:spPr>
        <p:txBody>
          <a:bodyPr/>
          <a:lstStyle/>
          <a:p>
            <a:endParaRPr lang="en-US"/>
          </a:p>
        </p:txBody>
      </p:sp>
      <p:sp>
        <p:nvSpPr>
          <p:cNvPr id="8"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9"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3386727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Full_Pictur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12192000" cy="6858000"/>
          </a:xfrm>
          <a:prstGeom prst="rect">
            <a:avLst/>
          </a:prstGeom>
        </p:spPr>
        <p:txBody>
          <a:bodyPr/>
          <a:lstStyle>
            <a:lvl1pPr>
              <a:defRPr/>
            </a:lvl1pPr>
          </a:lstStyle>
          <a:p>
            <a:r>
              <a:rPr lang="en-US"/>
              <a:t>Full Picture</a:t>
            </a:r>
          </a:p>
        </p:txBody>
      </p:sp>
    </p:spTree>
    <p:extLst>
      <p:ext uri="{BB962C8B-B14F-4D97-AF65-F5344CB8AC3E}">
        <p14:creationId xmlns:p14="http://schemas.microsoft.com/office/powerpoint/2010/main" val="28413343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857954" y="1131322"/>
            <a:ext cx="4698762" cy="1058259"/>
          </a:xfrm>
          <a:prstGeom prst="rect">
            <a:avLst/>
          </a:prstGeom>
          <a:ln>
            <a:noFill/>
          </a:ln>
        </p:spPr>
        <p:txBody>
          <a:bodyPr/>
          <a:lstStyle>
            <a:lvl1pPr algn="l">
              <a:defRPr sz="35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sz="3500" b="1">
                <a:latin typeface="Lato Black" panose="020F0A02020204030203" pitchFamily="34" charset="0"/>
              </a:rPr>
              <a:t>Suitable For All Categories Business</a:t>
            </a:r>
            <a:endParaRPr lang="id-ID" sz="3500" b="1">
              <a:latin typeface="Lato Black" panose="020F0A02020204030203" pitchFamily="34" charset="0"/>
            </a:endParaRPr>
          </a:p>
        </p:txBody>
      </p:sp>
      <p:sp>
        <p:nvSpPr>
          <p:cNvPr id="3" name="Picture Placeholder 2"/>
          <p:cNvSpPr>
            <a:spLocks noGrp="1"/>
          </p:cNvSpPr>
          <p:nvPr>
            <p:ph type="pic" sz="quarter" idx="10"/>
          </p:nvPr>
        </p:nvSpPr>
        <p:spPr>
          <a:xfrm>
            <a:off x="0" y="0"/>
            <a:ext cx="4507992" cy="6858000"/>
          </a:xfrm>
          <a:prstGeom prst="rect">
            <a:avLst/>
          </a:prstGeom>
        </p:spPr>
        <p:txBody>
          <a:bodyPr/>
          <a:lstStyle/>
          <a:p>
            <a:endParaRPr lang="en-US"/>
          </a:p>
        </p:txBody>
      </p:sp>
    </p:spTree>
    <p:extLst>
      <p:ext uri="{BB962C8B-B14F-4D97-AF65-F5344CB8AC3E}">
        <p14:creationId xmlns:p14="http://schemas.microsoft.com/office/powerpoint/2010/main" val="3623160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08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1761346" y="3028281"/>
            <a:ext cx="1356997" cy="2405982"/>
          </a:xfrm>
          <a:prstGeom prst="rect">
            <a:avLst/>
          </a:prstGeom>
        </p:spPr>
        <p:txBody>
          <a:bodyPr/>
          <a:lstStyle>
            <a:lvl1pPr marL="0" indent="0">
              <a:buNone/>
              <a:defRPr/>
            </a:lvl1pPr>
          </a:lstStyle>
          <a:p>
            <a:r>
              <a:rPr lang="en-US"/>
              <a:t> </a:t>
            </a:r>
          </a:p>
        </p:txBody>
      </p:sp>
      <p:sp>
        <p:nvSpPr>
          <p:cNvPr id="14" name="Picture Placeholder 10"/>
          <p:cNvSpPr>
            <a:spLocks noGrp="1"/>
          </p:cNvSpPr>
          <p:nvPr>
            <p:ph type="pic" sz="quarter" idx="13" hasCustomPrompt="1"/>
          </p:nvPr>
        </p:nvSpPr>
        <p:spPr>
          <a:xfrm>
            <a:off x="9098361" y="3028281"/>
            <a:ext cx="1356997" cy="2405982"/>
          </a:xfrm>
          <a:prstGeom prst="rect">
            <a:avLst/>
          </a:prstGeom>
        </p:spPr>
        <p:txBody>
          <a:bodyPr/>
          <a:lstStyle>
            <a:lvl1pPr marL="0" indent="0">
              <a:buNone/>
              <a:defRPr/>
            </a:lvl1pPr>
          </a:lstStyle>
          <a:p>
            <a:r>
              <a:rPr lang="en-US"/>
              <a:t> </a:t>
            </a:r>
          </a:p>
        </p:txBody>
      </p:sp>
      <p:sp>
        <p:nvSpPr>
          <p:cNvPr id="12" name="Picture Placeholder 10"/>
          <p:cNvSpPr>
            <a:spLocks noGrp="1"/>
          </p:cNvSpPr>
          <p:nvPr>
            <p:ph type="pic" sz="quarter" idx="11" hasCustomPrompt="1"/>
          </p:nvPr>
        </p:nvSpPr>
        <p:spPr>
          <a:xfrm>
            <a:off x="2653846" y="2826466"/>
            <a:ext cx="1584646" cy="2809610"/>
          </a:xfrm>
          <a:prstGeom prst="rect">
            <a:avLst/>
          </a:prstGeom>
        </p:spPr>
        <p:txBody>
          <a:bodyPr/>
          <a:lstStyle>
            <a:lvl1pPr marL="0" indent="0">
              <a:buNone/>
              <a:defRPr/>
            </a:lvl1pPr>
          </a:lstStyle>
          <a:p>
            <a:r>
              <a:rPr lang="en-US"/>
              <a:t> </a:t>
            </a:r>
          </a:p>
        </p:txBody>
      </p:sp>
      <p:sp>
        <p:nvSpPr>
          <p:cNvPr id="15" name="Picture Placeholder 10"/>
          <p:cNvSpPr>
            <a:spLocks noGrp="1"/>
          </p:cNvSpPr>
          <p:nvPr>
            <p:ph type="pic" sz="quarter" idx="14" hasCustomPrompt="1"/>
          </p:nvPr>
        </p:nvSpPr>
        <p:spPr>
          <a:xfrm>
            <a:off x="7978212" y="2826466"/>
            <a:ext cx="1584646" cy="2809610"/>
          </a:xfrm>
          <a:prstGeom prst="rect">
            <a:avLst/>
          </a:prstGeom>
        </p:spPr>
        <p:txBody>
          <a:bodyPr/>
          <a:lstStyle>
            <a:lvl1pPr marL="0" indent="0">
              <a:buNone/>
              <a:defRPr/>
            </a:lvl1pPr>
          </a:lstStyle>
          <a:p>
            <a:r>
              <a:rPr lang="en-US"/>
              <a:t> </a:t>
            </a:r>
          </a:p>
        </p:txBody>
      </p:sp>
      <p:sp>
        <p:nvSpPr>
          <p:cNvPr id="13" name="Picture Placeholder 10"/>
          <p:cNvSpPr>
            <a:spLocks noGrp="1"/>
          </p:cNvSpPr>
          <p:nvPr>
            <p:ph type="pic" sz="quarter" idx="12" hasCustomPrompt="1"/>
          </p:nvPr>
        </p:nvSpPr>
        <p:spPr>
          <a:xfrm>
            <a:off x="3700201" y="2632974"/>
            <a:ext cx="1802909" cy="3196594"/>
          </a:xfrm>
          <a:prstGeom prst="rect">
            <a:avLst/>
          </a:prstGeom>
        </p:spPr>
        <p:txBody>
          <a:bodyPr/>
          <a:lstStyle>
            <a:lvl1pPr marL="0" indent="0">
              <a:buNone/>
              <a:defRPr/>
            </a:lvl1pPr>
          </a:lstStyle>
          <a:p>
            <a:r>
              <a:rPr lang="en-US"/>
              <a:t> </a:t>
            </a:r>
          </a:p>
        </p:txBody>
      </p:sp>
      <p:sp>
        <p:nvSpPr>
          <p:cNvPr id="16" name="Picture Placeholder 10"/>
          <p:cNvSpPr>
            <a:spLocks noGrp="1"/>
          </p:cNvSpPr>
          <p:nvPr>
            <p:ph type="pic" sz="quarter" idx="15" hasCustomPrompt="1"/>
          </p:nvPr>
        </p:nvSpPr>
        <p:spPr>
          <a:xfrm>
            <a:off x="6713593" y="2632974"/>
            <a:ext cx="1802909" cy="3196594"/>
          </a:xfrm>
          <a:prstGeom prst="rect">
            <a:avLst/>
          </a:prstGeom>
        </p:spPr>
        <p:txBody>
          <a:bodyPr/>
          <a:lstStyle>
            <a:lvl1pPr marL="0" indent="0">
              <a:buNone/>
              <a:defRPr/>
            </a:lvl1pPr>
          </a:lstStyle>
          <a:p>
            <a:r>
              <a:rPr lang="en-US"/>
              <a:t> </a:t>
            </a:r>
          </a:p>
        </p:txBody>
      </p:sp>
      <p:sp>
        <p:nvSpPr>
          <p:cNvPr id="18" name="Picture Placeholder 10"/>
          <p:cNvSpPr>
            <a:spLocks noGrp="1"/>
          </p:cNvSpPr>
          <p:nvPr>
            <p:ph type="pic" sz="quarter" idx="16" hasCustomPrompt="1"/>
          </p:nvPr>
        </p:nvSpPr>
        <p:spPr>
          <a:xfrm>
            <a:off x="5078217" y="2428511"/>
            <a:ext cx="2021169" cy="3583578"/>
          </a:xfrm>
          <a:prstGeom prst="rect">
            <a:avLst/>
          </a:prstGeom>
        </p:spPr>
        <p:txBody>
          <a:bodyPr/>
          <a:lstStyle>
            <a:lvl1pPr marL="0" indent="0" rtl="0">
              <a:buNone/>
              <a:defRPr/>
            </a:lvl1pPr>
          </a:lstStyle>
          <a:p>
            <a:r>
              <a:rPr lang="en-US"/>
              <a:t> </a:t>
            </a:r>
          </a:p>
        </p:txBody>
      </p:sp>
    </p:spTree>
    <p:extLst>
      <p:ext uri="{BB962C8B-B14F-4D97-AF65-F5344CB8AC3E}">
        <p14:creationId xmlns:p14="http://schemas.microsoft.com/office/powerpoint/2010/main" val="3543784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7814715" y="1773345"/>
            <a:ext cx="3218688" cy="4251960"/>
          </a:xfrm>
          <a:prstGeom prst="rect">
            <a:avLst/>
          </a:prstGeom>
        </p:spPr>
        <p:txBody>
          <a:bodyPr/>
          <a:lstStyle/>
          <a:p>
            <a:endParaRPr lang="en-US"/>
          </a:p>
        </p:txBody>
      </p:sp>
      <p:sp>
        <p:nvSpPr>
          <p:cNvPr id="1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7"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2656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62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6095999" cy="6858000"/>
          </a:xfrm>
          <a:prstGeom prst="rect">
            <a:avLst/>
          </a:prstGeom>
        </p:spPr>
        <p:txBody>
          <a:bodyPr/>
          <a:lstStyle/>
          <a:p>
            <a:endParaRPr lang="en-US"/>
          </a:p>
        </p:txBody>
      </p:sp>
    </p:spTree>
    <p:extLst>
      <p:ext uri="{BB962C8B-B14F-4D97-AF65-F5344CB8AC3E}">
        <p14:creationId xmlns:p14="http://schemas.microsoft.com/office/powerpoint/2010/main" val="305111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7" name="Picture Placeholder 8"/>
          <p:cNvSpPr>
            <a:spLocks noGrp="1"/>
          </p:cNvSpPr>
          <p:nvPr>
            <p:ph type="pic" sz="quarter" idx="11" hasCustomPrompt="1"/>
          </p:nvPr>
        </p:nvSpPr>
        <p:spPr>
          <a:xfrm>
            <a:off x="2071970" y="5207048"/>
            <a:ext cx="603504" cy="603504"/>
          </a:xfrm>
          <a:prstGeom prst="ellipse">
            <a:avLst/>
          </a:prstGeom>
          <a:ln>
            <a:noFill/>
          </a:ln>
        </p:spPr>
        <p:txBody>
          <a:bodyPr/>
          <a:lstStyle>
            <a:lvl1pPr marL="0" indent="0">
              <a:buNone/>
              <a:defRPr/>
            </a:lvl1pPr>
          </a:lstStyle>
          <a:p>
            <a:r>
              <a:rPr lang="en-US"/>
              <a:t> </a:t>
            </a:r>
          </a:p>
        </p:txBody>
      </p:sp>
      <p:sp>
        <p:nvSpPr>
          <p:cNvPr id="8" name="Picture Placeholder 8"/>
          <p:cNvSpPr>
            <a:spLocks noGrp="1"/>
          </p:cNvSpPr>
          <p:nvPr>
            <p:ph type="pic" sz="quarter" idx="12" hasCustomPrompt="1"/>
          </p:nvPr>
        </p:nvSpPr>
        <p:spPr>
          <a:xfrm>
            <a:off x="5072428" y="5207048"/>
            <a:ext cx="603504" cy="603504"/>
          </a:xfrm>
          <a:prstGeom prst="ellipse">
            <a:avLst/>
          </a:prstGeom>
          <a:ln>
            <a:noFill/>
          </a:ln>
        </p:spPr>
        <p:txBody>
          <a:bodyPr/>
          <a:lstStyle>
            <a:lvl1pPr marL="0" indent="0">
              <a:buNone/>
              <a:defRPr/>
            </a:lvl1pPr>
          </a:lstStyle>
          <a:p>
            <a:r>
              <a:rPr lang="en-US"/>
              <a:t> </a:t>
            </a:r>
          </a:p>
        </p:txBody>
      </p:sp>
      <p:sp>
        <p:nvSpPr>
          <p:cNvPr id="9" name="Picture Placeholder 8"/>
          <p:cNvSpPr>
            <a:spLocks noGrp="1"/>
          </p:cNvSpPr>
          <p:nvPr>
            <p:ph type="pic" sz="quarter" idx="13" hasCustomPrompt="1"/>
          </p:nvPr>
        </p:nvSpPr>
        <p:spPr>
          <a:xfrm>
            <a:off x="8070288" y="5207048"/>
            <a:ext cx="603504" cy="603504"/>
          </a:xfrm>
          <a:prstGeom prst="ellipse">
            <a:avLst/>
          </a:prstGeom>
          <a:ln>
            <a:noFill/>
          </a:ln>
        </p:spPr>
        <p:txBody>
          <a:bodyPr/>
          <a:lstStyle>
            <a:lvl1pPr marL="0" indent="0" rtl="0">
              <a:buNone/>
              <a:defRPr/>
            </a:lvl1pPr>
          </a:lstStyle>
          <a:p>
            <a:r>
              <a:rPr lang="en-US"/>
              <a:t> </a:t>
            </a:r>
          </a:p>
        </p:txBody>
      </p:sp>
      <p:sp>
        <p:nvSpPr>
          <p:cNvPr id="11" name="Picture Placeholder 6"/>
          <p:cNvSpPr>
            <a:spLocks noGrp="1"/>
          </p:cNvSpPr>
          <p:nvPr>
            <p:ph type="pic" sz="quarter" idx="10"/>
          </p:nvPr>
        </p:nvSpPr>
        <p:spPr>
          <a:xfrm>
            <a:off x="6096000" y="1936874"/>
            <a:ext cx="4572000" cy="2560320"/>
          </a:xfrm>
          <a:prstGeom prst="rect">
            <a:avLst/>
          </a:prstGeom>
        </p:spPr>
        <p:txBody>
          <a:bodyPr/>
          <a:lstStyle/>
          <a:p>
            <a:endParaRPr lang="en-US"/>
          </a:p>
        </p:txBody>
      </p:sp>
      <p:sp>
        <p:nvSpPr>
          <p:cNvPr id="12"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3"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196201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3630613"/>
          </a:xfrm>
          <a:prstGeom prst="rect">
            <a:avLst/>
          </a:prstGeom>
        </p:spPr>
        <p:txBody>
          <a:bodyPr/>
          <a:lstStyle/>
          <a:p>
            <a:endParaRPr lang="en-US"/>
          </a:p>
        </p:txBody>
      </p:sp>
    </p:spTree>
    <p:extLst>
      <p:ext uri="{BB962C8B-B14F-4D97-AF65-F5344CB8AC3E}">
        <p14:creationId xmlns:p14="http://schemas.microsoft.com/office/powerpoint/2010/main" val="82059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620000" y="0"/>
            <a:ext cx="4572000" cy="6858000"/>
          </a:xfrm>
          <a:prstGeom prst="rect">
            <a:avLst/>
          </a:prstGeom>
        </p:spPr>
        <p:txBody>
          <a:bodyPr/>
          <a:lstStyle/>
          <a:p>
            <a:endParaRPr lang="en-US"/>
          </a:p>
        </p:txBody>
      </p:sp>
      <p:sp>
        <p:nvSpPr>
          <p:cNvPr id="8" name="Picture Placeholder 7"/>
          <p:cNvSpPr>
            <a:spLocks noGrp="1"/>
          </p:cNvSpPr>
          <p:nvPr>
            <p:ph type="pic" sz="quarter" idx="11"/>
          </p:nvPr>
        </p:nvSpPr>
        <p:spPr>
          <a:xfrm>
            <a:off x="6898518" y="1316517"/>
            <a:ext cx="1463040" cy="1463041"/>
          </a:xfrm>
          <a:prstGeom prst="rect">
            <a:avLst/>
          </a:prstGeom>
        </p:spPr>
        <p:txBody>
          <a:bodyPr/>
          <a:lstStyle/>
          <a:p>
            <a:endParaRPr lang="en-US"/>
          </a:p>
        </p:txBody>
      </p:sp>
    </p:spTree>
    <p:extLst>
      <p:ext uri="{BB962C8B-B14F-4D97-AF65-F5344CB8AC3E}">
        <p14:creationId xmlns:p14="http://schemas.microsoft.com/office/powerpoint/2010/main" val="24342416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3178175"/>
          </a:xfrm>
          <a:prstGeom prst="rect">
            <a:avLst/>
          </a:prstGeom>
        </p:spPr>
        <p:txBody>
          <a:bodyPr/>
          <a:lstStyle/>
          <a:p>
            <a:endParaRPr lang="en-US"/>
          </a:p>
        </p:txBody>
      </p:sp>
    </p:spTree>
    <p:extLst>
      <p:ext uri="{BB962C8B-B14F-4D97-AF65-F5344CB8AC3E}">
        <p14:creationId xmlns:p14="http://schemas.microsoft.com/office/powerpoint/2010/main" val="2167046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466975" y="1809750"/>
            <a:ext cx="9725025" cy="4230688"/>
          </a:xfrm>
          <a:prstGeom prst="rect">
            <a:avLst/>
          </a:prstGeom>
        </p:spPr>
        <p:txBody>
          <a:bodyPr/>
          <a:lstStyle/>
          <a:p>
            <a:endParaRPr lang="en-US"/>
          </a:p>
        </p:txBody>
      </p:sp>
      <p:sp>
        <p:nvSpPr>
          <p:cNvPr id="8"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9"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16017718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2511707" y="3886196"/>
            <a:ext cx="914400" cy="914400"/>
          </a:xfrm>
          <a:prstGeom prst="ellipse">
            <a:avLst/>
          </a:prstGeom>
          <a:ln w="12700">
            <a:solidFill>
              <a:schemeClr val="tx1">
                <a:lumMod val="20000"/>
                <a:lumOff val="80000"/>
              </a:schemeClr>
            </a:solidFill>
          </a:ln>
        </p:spPr>
        <p:txBody>
          <a:bodyPr/>
          <a:lstStyle/>
          <a:p>
            <a:r>
              <a:rPr lang="en-US"/>
              <a:t>1</a:t>
            </a:r>
          </a:p>
        </p:txBody>
      </p:sp>
      <p:sp>
        <p:nvSpPr>
          <p:cNvPr id="8" name="Picture Placeholder 6"/>
          <p:cNvSpPr>
            <a:spLocks noGrp="1"/>
          </p:cNvSpPr>
          <p:nvPr>
            <p:ph type="pic" sz="quarter" idx="11" hasCustomPrompt="1"/>
          </p:nvPr>
        </p:nvSpPr>
        <p:spPr>
          <a:xfrm>
            <a:off x="5635625" y="3886196"/>
            <a:ext cx="914400" cy="914400"/>
          </a:xfrm>
          <a:prstGeom prst="ellipse">
            <a:avLst/>
          </a:prstGeom>
          <a:ln w="12700">
            <a:solidFill>
              <a:schemeClr val="tx1">
                <a:lumMod val="20000"/>
                <a:lumOff val="80000"/>
              </a:schemeClr>
            </a:solidFill>
          </a:ln>
        </p:spPr>
        <p:txBody>
          <a:bodyPr/>
          <a:lstStyle/>
          <a:p>
            <a:r>
              <a:rPr lang="en-US"/>
              <a:t>1</a:t>
            </a:r>
          </a:p>
        </p:txBody>
      </p:sp>
      <p:sp>
        <p:nvSpPr>
          <p:cNvPr id="9" name="Picture Placeholder 6"/>
          <p:cNvSpPr>
            <a:spLocks noGrp="1"/>
          </p:cNvSpPr>
          <p:nvPr>
            <p:ph type="pic" sz="quarter" idx="12" hasCustomPrompt="1"/>
          </p:nvPr>
        </p:nvSpPr>
        <p:spPr>
          <a:xfrm>
            <a:off x="8759543" y="3886196"/>
            <a:ext cx="914400" cy="914400"/>
          </a:xfrm>
          <a:prstGeom prst="ellipse">
            <a:avLst/>
          </a:prstGeom>
          <a:ln w="12700">
            <a:solidFill>
              <a:schemeClr val="tx1">
                <a:lumMod val="20000"/>
                <a:lumOff val="80000"/>
              </a:schemeClr>
            </a:solidFill>
          </a:ln>
        </p:spPr>
        <p:txBody>
          <a:bodyPr/>
          <a:lstStyle>
            <a:lvl1pPr rtl="0">
              <a:defRPr/>
            </a:lvl1pPr>
          </a:lstStyle>
          <a:p>
            <a:r>
              <a:rPr lang="en-US"/>
              <a:t>1</a:t>
            </a:r>
          </a:p>
        </p:txBody>
      </p:sp>
      <p:sp>
        <p:nvSpPr>
          <p:cNvPr id="1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1"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37271954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6" name="Picture Placeholder 6"/>
          <p:cNvSpPr>
            <a:spLocks noGrp="1"/>
          </p:cNvSpPr>
          <p:nvPr>
            <p:ph type="pic" sz="quarter" idx="10" hasCustomPrompt="1"/>
          </p:nvPr>
        </p:nvSpPr>
        <p:spPr>
          <a:xfrm>
            <a:off x="2511707" y="2634172"/>
            <a:ext cx="914400" cy="914400"/>
          </a:xfrm>
          <a:prstGeom prst="ellipse">
            <a:avLst/>
          </a:prstGeom>
          <a:ln w="12700">
            <a:solidFill>
              <a:schemeClr val="tx1">
                <a:lumMod val="20000"/>
                <a:lumOff val="80000"/>
              </a:schemeClr>
            </a:solidFill>
          </a:ln>
        </p:spPr>
        <p:txBody>
          <a:bodyPr/>
          <a:lstStyle/>
          <a:p>
            <a:r>
              <a:rPr lang="en-US"/>
              <a:t>1</a:t>
            </a:r>
          </a:p>
        </p:txBody>
      </p:sp>
      <p:sp>
        <p:nvSpPr>
          <p:cNvPr id="7" name="Picture Placeholder 6"/>
          <p:cNvSpPr>
            <a:spLocks noGrp="1"/>
          </p:cNvSpPr>
          <p:nvPr>
            <p:ph type="pic" sz="quarter" idx="11" hasCustomPrompt="1"/>
          </p:nvPr>
        </p:nvSpPr>
        <p:spPr>
          <a:xfrm>
            <a:off x="5635625" y="2634172"/>
            <a:ext cx="914400" cy="914400"/>
          </a:xfrm>
          <a:prstGeom prst="ellipse">
            <a:avLst/>
          </a:prstGeom>
          <a:ln w="12700">
            <a:solidFill>
              <a:schemeClr val="tx1">
                <a:lumMod val="20000"/>
                <a:lumOff val="80000"/>
              </a:schemeClr>
            </a:solidFill>
          </a:ln>
        </p:spPr>
        <p:txBody>
          <a:bodyPr/>
          <a:lstStyle/>
          <a:p>
            <a:r>
              <a:rPr lang="en-US"/>
              <a:t>1</a:t>
            </a:r>
          </a:p>
        </p:txBody>
      </p:sp>
      <p:sp>
        <p:nvSpPr>
          <p:cNvPr id="8" name="Picture Placeholder 6"/>
          <p:cNvSpPr>
            <a:spLocks noGrp="1"/>
          </p:cNvSpPr>
          <p:nvPr>
            <p:ph type="pic" sz="quarter" idx="12" hasCustomPrompt="1"/>
          </p:nvPr>
        </p:nvSpPr>
        <p:spPr>
          <a:xfrm>
            <a:off x="8759543" y="2634172"/>
            <a:ext cx="914400" cy="914400"/>
          </a:xfrm>
          <a:prstGeom prst="ellipse">
            <a:avLst/>
          </a:prstGeom>
          <a:ln w="12700">
            <a:solidFill>
              <a:schemeClr val="tx1">
                <a:lumMod val="20000"/>
                <a:lumOff val="80000"/>
              </a:schemeClr>
            </a:solidFill>
          </a:ln>
        </p:spPr>
        <p:txBody>
          <a:bodyPr/>
          <a:lstStyle>
            <a:lvl1pPr rtl="0">
              <a:defRPr/>
            </a:lvl1pPr>
          </a:lstStyle>
          <a:p>
            <a:r>
              <a:rPr lang="en-US"/>
              <a:t>1</a:t>
            </a:r>
          </a:p>
        </p:txBody>
      </p:sp>
      <p:sp>
        <p:nvSpPr>
          <p:cNvPr id="9"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0"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3585480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0" y="4846638"/>
            <a:ext cx="12192000" cy="2011362"/>
          </a:xfrm>
          <a:prstGeom prst="rect">
            <a:avLst/>
          </a:prstGeom>
        </p:spPr>
        <p:txBody>
          <a:bodyPr/>
          <a:lstStyle/>
          <a:p>
            <a:endParaRPr lang="en-US"/>
          </a:p>
        </p:txBody>
      </p:sp>
      <p:sp>
        <p:nvSpPr>
          <p:cNvPr id="7" name="Picture Placeholder 6"/>
          <p:cNvSpPr>
            <a:spLocks noGrp="1"/>
          </p:cNvSpPr>
          <p:nvPr>
            <p:ph type="pic" sz="quarter" idx="10" hasCustomPrompt="1"/>
          </p:nvPr>
        </p:nvSpPr>
        <p:spPr>
          <a:xfrm>
            <a:off x="2511707" y="2057395"/>
            <a:ext cx="914400" cy="914400"/>
          </a:xfrm>
          <a:prstGeom prst="ellipse">
            <a:avLst/>
          </a:prstGeom>
          <a:ln w="12700">
            <a:solidFill>
              <a:schemeClr val="tx1">
                <a:lumMod val="20000"/>
                <a:lumOff val="80000"/>
              </a:schemeClr>
            </a:solidFill>
          </a:ln>
        </p:spPr>
        <p:txBody>
          <a:bodyPr/>
          <a:lstStyle/>
          <a:p>
            <a:r>
              <a:rPr lang="en-US"/>
              <a:t>1</a:t>
            </a:r>
          </a:p>
        </p:txBody>
      </p:sp>
      <p:sp>
        <p:nvSpPr>
          <p:cNvPr id="8" name="Picture Placeholder 6"/>
          <p:cNvSpPr>
            <a:spLocks noGrp="1"/>
          </p:cNvSpPr>
          <p:nvPr>
            <p:ph type="pic" sz="quarter" idx="11" hasCustomPrompt="1"/>
          </p:nvPr>
        </p:nvSpPr>
        <p:spPr>
          <a:xfrm>
            <a:off x="5638800" y="2057395"/>
            <a:ext cx="914400" cy="914400"/>
          </a:xfrm>
          <a:prstGeom prst="ellipse">
            <a:avLst/>
          </a:prstGeom>
          <a:ln w="12700">
            <a:solidFill>
              <a:schemeClr val="tx1">
                <a:lumMod val="20000"/>
                <a:lumOff val="80000"/>
              </a:schemeClr>
            </a:solidFill>
          </a:ln>
        </p:spPr>
        <p:txBody>
          <a:bodyPr/>
          <a:lstStyle/>
          <a:p>
            <a:r>
              <a:rPr lang="en-US"/>
              <a:t>1</a:t>
            </a:r>
          </a:p>
        </p:txBody>
      </p:sp>
      <p:sp>
        <p:nvSpPr>
          <p:cNvPr id="9" name="Picture Placeholder 6"/>
          <p:cNvSpPr>
            <a:spLocks noGrp="1"/>
          </p:cNvSpPr>
          <p:nvPr>
            <p:ph type="pic" sz="quarter" idx="12" hasCustomPrompt="1"/>
          </p:nvPr>
        </p:nvSpPr>
        <p:spPr>
          <a:xfrm>
            <a:off x="8750237" y="2057395"/>
            <a:ext cx="914400" cy="914400"/>
          </a:xfrm>
          <a:prstGeom prst="ellipse">
            <a:avLst/>
          </a:prstGeom>
          <a:ln w="12700">
            <a:solidFill>
              <a:schemeClr val="tx1">
                <a:lumMod val="20000"/>
                <a:lumOff val="80000"/>
              </a:schemeClr>
            </a:solidFill>
          </a:ln>
        </p:spPr>
        <p:txBody>
          <a:bodyPr/>
          <a:lstStyle>
            <a:lvl1pPr rtl="0">
              <a:defRPr/>
            </a:lvl1pPr>
          </a:lstStyle>
          <a:p>
            <a:r>
              <a:rPr lang="en-US"/>
              <a:t>1</a:t>
            </a:r>
          </a:p>
        </p:txBody>
      </p:sp>
      <p:sp>
        <p:nvSpPr>
          <p:cNvPr id="12"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3"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1452910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7" name="Picture Placeholder 8"/>
          <p:cNvSpPr>
            <a:spLocks noGrp="1"/>
          </p:cNvSpPr>
          <p:nvPr>
            <p:ph type="pic" sz="quarter" idx="11" hasCustomPrompt="1"/>
          </p:nvPr>
        </p:nvSpPr>
        <p:spPr>
          <a:xfrm>
            <a:off x="2071970" y="5207048"/>
            <a:ext cx="603504" cy="603504"/>
          </a:xfrm>
          <a:prstGeom prst="ellipse">
            <a:avLst/>
          </a:prstGeom>
          <a:ln>
            <a:noFill/>
          </a:ln>
        </p:spPr>
        <p:txBody>
          <a:bodyPr/>
          <a:lstStyle>
            <a:lvl1pPr marL="0" indent="0">
              <a:buNone/>
              <a:defRPr/>
            </a:lvl1pPr>
          </a:lstStyle>
          <a:p>
            <a:r>
              <a:rPr lang="en-US"/>
              <a:t> </a:t>
            </a:r>
          </a:p>
        </p:txBody>
      </p:sp>
      <p:sp>
        <p:nvSpPr>
          <p:cNvPr id="8" name="Picture Placeholder 8"/>
          <p:cNvSpPr>
            <a:spLocks noGrp="1"/>
          </p:cNvSpPr>
          <p:nvPr>
            <p:ph type="pic" sz="quarter" idx="12" hasCustomPrompt="1"/>
          </p:nvPr>
        </p:nvSpPr>
        <p:spPr>
          <a:xfrm>
            <a:off x="5072428" y="5207048"/>
            <a:ext cx="603504" cy="603504"/>
          </a:xfrm>
          <a:prstGeom prst="ellipse">
            <a:avLst/>
          </a:prstGeom>
          <a:ln>
            <a:noFill/>
          </a:ln>
        </p:spPr>
        <p:txBody>
          <a:bodyPr/>
          <a:lstStyle>
            <a:lvl1pPr marL="0" indent="0">
              <a:buNone/>
              <a:defRPr/>
            </a:lvl1pPr>
          </a:lstStyle>
          <a:p>
            <a:r>
              <a:rPr lang="en-US"/>
              <a:t> </a:t>
            </a:r>
          </a:p>
        </p:txBody>
      </p:sp>
      <p:sp>
        <p:nvSpPr>
          <p:cNvPr id="9" name="Picture Placeholder 8"/>
          <p:cNvSpPr>
            <a:spLocks noGrp="1"/>
          </p:cNvSpPr>
          <p:nvPr>
            <p:ph type="pic" sz="quarter" idx="13" hasCustomPrompt="1"/>
          </p:nvPr>
        </p:nvSpPr>
        <p:spPr>
          <a:xfrm>
            <a:off x="8070288" y="5207048"/>
            <a:ext cx="603504" cy="603504"/>
          </a:xfrm>
          <a:prstGeom prst="ellipse">
            <a:avLst/>
          </a:prstGeom>
          <a:ln>
            <a:noFill/>
          </a:ln>
        </p:spPr>
        <p:txBody>
          <a:bodyPr/>
          <a:lstStyle>
            <a:lvl1pPr marL="0" indent="0" rtl="0">
              <a:buNone/>
              <a:defRPr/>
            </a:lvl1pPr>
          </a:lstStyle>
          <a:p>
            <a:r>
              <a:rPr lang="en-US"/>
              <a:t> </a:t>
            </a:r>
          </a:p>
        </p:txBody>
      </p:sp>
      <p:sp>
        <p:nvSpPr>
          <p:cNvPr id="11" name="Picture Placeholder 6"/>
          <p:cNvSpPr>
            <a:spLocks noGrp="1"/>
          </p:cNvSpPr>
          <p:nvPr>
            <p:ph type="pic" sz="quarter" idx="10"/>
          </p:nvPr>
        </p:nvSpPr>
        <p:spPr>
          <a:xfrm>
            <a:off x="6096000" y="1936874"/>
            <a:ext cx="4572000" cy="2560320"/>
          </a:xfrm>
          <a:prstGeom prst="rect">
            <a:avLst/>
          </a:prstGeom>
        </p:spPr>
        <p:txBody>
          <a:bodyPr/>
          <a:lstStyle/>
          <a:p>
            <a:endParaRPr lang="en-US"/>
          </a:p>
        </p:txBody>
      </p:sp>
      <p:sp>
        <p:nvSpPr>
          <p:cNvPr id="12"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3"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1945557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0" y="0"/>
            <a:ext cx="12192000" cy="6858000"/>
          </a:xfrm>
          <a:prstGeom prst="rect">
            <a:avLst/>
          </a:prstGeom>
        </p:spPr>
        <p:txBody>
          <a:bodyPr/>
          <a:lstStyle/>
          <a:p>
            <a:endParaRPr lang="en-US"/>
          </a:p>
        </p:txBody>
      </p:sp>
      <p:sp>
        <p:nvSpPr>
          <p:cNvPr id="8" name="Picture Placeholder 7"/>
          <p:cNvSpPr>
            <a:spLocks noGrp="1"/>
          </p:cNvSpPr>
          <p:nvPr>
            <p:ph type="pic" sz="quarter" idx="10" hasCustomPrompt="1"/>
          </p:nvPr>
        </p:nvSpPr>
        <p:spPr>
          <a:xfrm>
            <a:off x="2186869" y="2327021"/>
            <a:ext cx="475488" cy="475488"/>
          </a:xfrm>
          <a:prstGeom prst="ellipse">
            <a:avLst/>
          </a:prstGeom>
          <a:ln w="12700">
            <a:solidFill>
              <a:schemeClr val="tx1">
                <a:lumMod val="20000"/>
                <a:lumOff val="80000"/>
              </a:schemeClr>
            </a:solidFill>
          </a:ln>
        </p:spPr>
        <p:txBody>
          <a:bodyPr/>
          <a:lstStyle/>
          <a:p>
            <a:r>
              <a:rPr lang="en-US"/>
              <a:t>1</a:t>
            </a:r>
          </a:p>
        </p:txBody>
      </p:sp>
      <p:sp>
        <p:nvSpPr>
          <p:cNvPr id="9" name="Picture Placeholder 7"/>
          <p:cNvSpPr>
            <a:spLocks noGrp="1"/>
          </p:cNvSpPr>
          <p:nvPr>
            <p:ph type="pic" sz="quarter" idx="11" hasCustomPrompt="1"/>
          </p:nvPr>
        </p:nvSpPr>
        <p:spPr>
          <a:xfrm>
            <a:off x="6499533" y="2327021"/>
            <a:ext cx="475488" cy="475488"/>
          </a:xfrm>
          <a:prstGeom prst="ellipse">
            <a:avLst/>
          </a:prstGeom>
          <a:ln w="12700">
            <a:solidFill>
              <a:schemeClr val="tx1">
                <a:lumMod val="20000"/>
                <a:lumOff val="80000"/>
              </a:schemeClr>
            </a:solidFill>
          </a:ln>
        </p:spPr>
        <p:txBody>
          <a:bodyPr/>
          <a:lstStyle/>
          <a:p>
            <a:r>
              <a:rPr lang="en-US"/>
              <a:t>1</a:t>
            </a:r>
          </a:p>
        </p:txBody>
      </p:sp>
      <p:sp>
        <p:nvSpPr>
          <p:cNvPr id="10" name="Picture Placeholder 7"/>
          <p:cNvSpPr>
            <a:spLocks noGrp="1"/>
          </p:cNvSpPr>
          <p:nvPr>
            <p:ph type="pic" sz="quarter" idx="12" hasCustomPrompt="1"/>
          </p:nvPr>
        </p:nvSpPr>
        <p:spPr>
          <a:xfrm>
            <a:off x="2186869" y="4455456"/>
            <a:ext cx="475488" cy="475488"/>
          </a:xfrm>
          <a:prstGeom prst="ellipse">
            <a:avLst/>
          </a:prstGeom>
          <a:ln w="12700">
            <a:solidFill>
              <a:schemeClr val="tx1">
                <a:lumMod val="20000"/>
                <a:lumOff val="80000"/>
              </a:schemeClr>
            </a:solidFill>
          </a:ln>
        </p:spPr>
        <p:txBody>
          <a:bodyPr/>
          <a:lstStyle>
            <a:lvl1pPr rtl="0">
              <a:defRPr/>
            </a:lvl1pPr>
          </a:lstStyle>
          <a:p>
            <a:r>
              <a:rPr lang="en-US"/>
              <a:t>1</a:t>
            </a:r>
          </a:p>
        </p:txBody>
      </p:sp>
      <p:sp>
        <p:nvSpPr>
          <p:cNvPr id="11" name="Picture Placeholder 7"/>
          <p:cNvSpPr>
            <a:spLocks noGrp="1"/>
          </p:cNvSpPr>
          <p:nvPr>
            <p:ph type="pic" sz="quarter" idx="13" hasCustomPrompt="1"/>
          </p:nvPr>
        </p:nvSpPr>
        <p:spPr>
          <a:xfrm>
            <a:off x="6499533" y="4455456"/>
            <a:ext cx="475488" cy="475488"/>
          </a:xfrm>
          <a:prstGeom prst="ellipse">
            <a:avLst/>
          </a:prstGeom>
          <a:ln w="12700">
            <a:solidFill>
              <a:schemeClr val="tx1">
                <a:lumMod val="20000"/>
                <a:lumOff val="80000"/>
              </a:schemeClr>
            </a:solidFill>
          </a:ln>
        </p:spPr>
        <p:txBody>
          <a:bodyPr/>
          <a:lstStyle>
            <a:lvl1pPr rtl="0">
              <a:defRPr/>
            </a:lvl1pPr>
          </a:lstStyle>
          <a:p>
            <a:r>
              <a:rPr lang="en-US"/>
              <a:t>1</a:t>
            </a:r>
          </a:p>
        </p:txBody>
      </p:sp>
      <p:sp>
        <p:nvSpPr>
          <p:cNvPr id="14"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5" name="Text Placeholder 9"/>
          <p:cNvSpPr>
            <a:spLocks noGrp="1"/>
          </p:cNvSpPr>
          <p:nvPr>
            <p:ph type="body" sz="quarter" idx="15"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4105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10" name="Picture Placeholder 9"/>
          <p:cNvSpPr>
            <a:spLocks noGrp="1"/>
          </p:cNvSpPr>
          <p:nvPr>
            <p:ph type="pic" sz="quarter" idx="15"/>
          </p:nvPr>
        </p:nvSpPr>
        <p:spPr>
          <a:xfrm>
            <a:off x="0" y="0"/>
            <a:ext cx="12192000" cy="6858000"/>
          </a:xfrm>
          <a:prstGeom prst="rect">
            <a:avLst/>
          </a:prstGeom>
        </p:spPr>
        <p:txBody>
          <a:bodyPr/>
          <a:lstStyle/>
          <a:p>
            <a:endParaRPr lang="en-US"/>
          </a:p>
        </p:txBody>
      </p:sp>
      <p:sp>
        <p:nvSpPr>
          <p:cNvPr id="6" name="Picture Placeholder 7"/>
          <p:cNvSpPr>
            <a:spLocks noGrp="1"/>
          </p:cNvSpPr>
          <p:nvPr>
            <p:ph type="pic" sz="quarter" idx="12" hasCustomPrompt="1"/>
          </p:nvPr>
        </p:nvSpPr>
        <p:spPr>
          <a:xfrm>
            <a:off x="2265849" y="4955250"/>
            <a:ext cx="475488" cy="475488"/>
          </a:xfrm>
          <a:prstGeom prst="ellipse">
            <a:avLst/>
          </a:prstGeom>
          <a:ln w="12700">
            <a:solidFill>
              <a:schemeClr val="tx1">
                <a:lumMod val="20000"/>
                <a:lumOff val="80000"/>
              </a:schemeClr>
            </a:solidFill>
          </a:ln>
        </p:spPr>
        <p:txBody>
          <a:bodyPr/>
          <a:lstStyle>
            <a:lvl1pPr rtl="0">
              <a:defRPr/>
            </a:lvl1pPr>
          </a:lstStyle>
          <a:p>
            <a:r>
              <a:rPr lang="en-US"/>
              <a:t>1</a:t>
            </a:r>
          </a:p>
        </p:txBody>
      </p:sp>
      <p:sp>
        <p:nvSpPr>
          <p:cNvPr id="7" name="Picture Placeholder 7"/>
          <p:cNvSpPr>
            <a:spLocks noGrp="1"/>
          </p:cNvSpPr>
          <p:nvPr>
            <p:ph type="pic" sz="quarter" idx="13" hasCustomPrompt="1"/>
          </p:nvPr>
        </p:nvSpPr>
        <p:spPr>
          <a:xfrm>
            <a:off x="4959089" y="4955250"/>
            <a:ext cx="475488" cy="475488"/>
          </a:xfrm>
          <a:prstGeom prst="ellipse">
            <a:avLst/>
          </a:prstGeom>
          <a:ln w="12700">
            <a:solidFill>
              <a:schemeClr val="tx1">
                <a:lumMod val="20000"/>
                <a:lumOff val="80000"/>
              </a:schemeClr>
            </a:solidFill>
          </a:ln>
        </p:spPr>
        <p:txBody>
          <a:bodyPr/>
          <a:lstStyle>
            <a:lvl1pPr rtl="0">
              <a:defRPr/>
            </a:lvl1pPr>
          </a:lstStyle>
          <a:p>
            <a:r>
              <a:rPr lang="en-US"/>
              <a:t>1</a:t>
            </a:r>
          </a:p>
        </p:txBody>
      </p:sp>
      <p:sp>
        <p:nvSpPr>
          <p:cNvPr id="8" name="Picture Placeholder 7"/>
          <p:cNvSpPr>
            <a:spLocks noGrp="1"/>
          </p:cNvSpPr>
          <p:nvPr>
            <p:ph type="pic" sz="quarter" idx="14" hasCustomPrompt="1"/>
          </p:nvPr>
        </p:nvSpPr>
        <p:spPr>
          <a:xfrm>
            <a:off x="7659116" y="4955250"/>
            <a:ext cx="475488" cy="475488"/>
          </a:xfrm>
          <a:prstGeom prst="ellipse">
            <a:avLst/>
          </a:prstGeom>
          <a:ln w="12700">
            <a:solidFill>
              <a:schemeClr val="tx1">
                <a:lumMod val="20000"/>
                <a:lumOff val="80000"/>
              </a:schemeClr>
            </a:solidFill>
          </a:ln>
        </p:spPr>
        <p:txBody>
          <a:bodyPr/>
          <a:lstStyle>
            <a:lvl1pPr rtl="0">
              <a:defRPr/>
            </a:lvl1pPr>
          </a:lstStyle>
          <a:p>
            <a:r>
              <a:rPr lang="en-US"/>
              <a:t>1</a:t>
            </a:r>
          </a:p>
        </p:txBody>
      </p:sp>
    </p:spTree>
    <p:extLst>
      <p:ext uri="{BB962C8B-B14F-4D97-AF65-F5344CB8AC3E}">
        <p14:creationId xmlns:p14="http://schemas.microsoft.com/office/powerpoint/2010/main" val="963031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535652" y="2273073"/>
            <a:ext cx="1591056" cy="1591056"/>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dirty="0">
                <a:solidFill>
                  <a:prstClr val="white"/>
                </a:solidFill>
              </a:defRPr>
            </a:lvl1pPr>
          </a:lstStyle>
          <a:p>
            <a:pPr marL="0" lvl="0" algn="ctr"/>
            <a:endParaRPr lang="en-US"/>
          </a:p>
        </p:txBody>
      </p:sp>
      <p:sp>
        <p:nvSpPr>
          <p:cNvPr id="9" name="Picture Placeholder 7"/>
          <p:cNvSpPr>
            <a:spLocks noGrp="1"/>
          </p:cNvSpPr>
          <p:nvPr>
            <p:ph type="pic" sz="quarter" idx="11"/>
          </p:nvPr>
        </p:nvSpPr>
        <p:spPr>
          <a:xfrm>
            <a:off x="6493530" y="2273073"/>
            <a:ext cx="1591056" cy="159105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dirty="0">
                <a:solidFill>
                  <a:prstClr val="white"/>
                </a:solidFill>
              </a:defRPr>
            </a:lvl1pPr>
          </a:lstStyle>
          <a:p>
            <a:pPr marL="0" lvl="0" algn="ctr"/>
            <a:endParaRPr lang="en-US"/>
          </a:p>
        </p:txBody>
      </p:sp>
      <p:sp>
        <p:nvSpPr>
          <p:cNvPr id="10" name="Picture Placeholder 7"/>
          <p:cNvSpPr>
            <a:spLocks noGrp="1"/>
          </p:cNvSpPr>
          <p:nvPr>
            <p:ph type="pic" sz="quarter" idx="12"/>
          </p:nvPr>
        </p:nvSpPr>
        <p:spPr>
          <a:xfrm>
            <a:off x="6493530" y="4373989"/>
            <a:ext cx="1591056" cy="1591056"/>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dirty="0">
                <a:solidFill>
                  <a:prstClr val="white"/>
                </a:solidFill>
              </a:defRPr>
            </a:lvl1pPr>
          </a:lstStyle>
          <a:p>
            <a:pPr marL="0" lvl="0" algn="ctr"/>
            <a:endParaRPr lang="en-US"/>
          </a:p>
        </p:txBody>
      </p:sp>
      <p:sp>
        <p:nvSpPr>
          <p:cNvPr id="11" name="Picture Placeholder 7"/>
          <p:cNvSpPr>
            <a:spLocks noGrp="1"/>
          </p:cNvSpPr>
          <p:nvPr>
            <p:ph type="pic" sz="quarter" idx="13"/>
          </p:nvPr>
        </p:nvSpPr>
        <p:spPr>
          <a:xfrm>
            <a:off x="1533237" y="4373989"/>
            <a:ext cx="1591056" cy="1591056"/>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rtl="0">
              <a:defRPr lang="en-US" sz="1800" dirty="0">
                <a:solidFill>
                  <a:prstClr val="white"/>
                </a:solidFill>
              </a:defRPr>
            </a:lvl1pPr>
          </a:lstStyle>
          <a:p>
            <a:pPr marL="0" lvl="0" algn="ctr"/>
            <a:endParaRPr lang="en-US"/>
          </a:p>
        </p:txBody>
      </p:sp>
      <p:sp>
        <p:nvSpPr>
          <p:cNvPr id="12"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3" name="Text Placeholder 9"/>
          <p:cNvSpPr>
            <a:spLocks noGrp="1"/>
          </p:cNvSpPr>
          <p:nvPr>
            <p:ph type="body" sz="quarter" idx="15"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1931086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329838" y="2324100"/>
            <a:ext cx="1536192" cy="1536192"/>
          </a:xfrm>
          <a:prstGeom prst="ellipse">
            <a:avLst/>
          </a:prstGeom>
          <a:ln w="12700">
            <a:solidFill>
              <a:schemeClr val="tx1">
                <a:lumMod val="20000"/>
                <a:lumOff val="80000"/>
              </a:schemeClr>
            </a:solidFill>
          </a:ln>
        </p:spPr>
        <p:txBody>
          <a:bodyPr/>
          <a:lstStyle>
            <a:lvl1pPr marL="0" indent="0">
              <a:buNone/>
              <a:defRPr baseline="0"/>
            </a:lvl1pPr>
          </a:lstStyle>
          <a:p>
            <a:r>
              <a:rPr lang="en-US"/>
              <a:t> </a:t>
            </a:r>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15"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7064021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9073322" y="1612468"/>
            <a:ext cx="1124712" cy="1124712"/>
          </a:xfrm>
          <a:prstGeom prst="ellipse">
            <a:avLst/>
          </a:prstGeom>
        </p:spPr>
        <p:txBody>
          <a:bodyPr/>
          <a:lstStyle>
            <a:lvl1pPr marL="0" indent="0">
              <a:buNone/>
              <a:defRPr/>
            </a:lvl1pPr>
          </a:lstStyle>
          <a:p>
            <a:r>
              <a:rPr lang="en-US"/>
              <a:t> </a:t>
            </a:r>
          </a:p>
        </p:txBody>
      </p:sp>
      <p:sp>
        <p:nvSpPr>
          <p:cNvPr id="9" name="Picture Placeholder 7"/>
          <p:cNvSpPr>
            <a:spLocks noGrp="1"/>
          </p:cNvSpPr>
          <p:nvPr>
            <p:ph type="pic" sz="quarter" idx="11" hasCustomPrompt="1"/>
          </p:nvPr>
        </p:nvSpPr>
        <p:spPr>
          <a:xfrm>
            <a:off x="5531893" y="1612468"/>
            <a:ext cx="1124712" cy="1124712"/>
          </a:xfrm>
          <a:prstGeom prst="ellipse">
            <a:avLst/>
          </a:prstGeom>
        </p:spPr>
        <p:txBody>
          <a:bodyPr/>
          <a:lstStyle>
            <a:lvl1pPr marL="0" indent="0">
              <a:buNone/>
              <a:defRPr/>
            </a:lvl1pPr>
          </a:lstStyle>
          <a:p>
            <a:r>
              <a:rPr lang="en-US"/>
              <a:t> </a:t>
            </a:r>
          </a:p>
        </p:txBody>
      </p:sp>
      <p:sp>
        <p:nvSpPr>
          <p:cNvPr id="10" name="Picture Placeholder 7"/>
          <p:cNvSpPr>
            <a:spLocks noGrp="1"/>
          </p:cNvSpPr>
          <p:nvPr>
            <p:ph type="pic" sz="quarter" idx="12" hasCustomPrompt="1"/>
          </p:nvPr>
        </p:nvSpPr>
        <p:spPr>
          <a:xfrm>
            <a:off x="2015540" y="1612468"/>
            <a:ext cx="1124712" cy="1124712"/>
          </a:xfrm>
          <a:prstGeom prst="ellipse">
            <a:avLst/>
          </a:prstGeom>
        </p:spPr>
        <p:txBody>
          <a:bodyPr/>
          <a:lstStyle>
            <a:lvl1pPr marL="0" indent="0">
              <a:buNone/>
              <a:defRPr/>
            </a:lvl1pPr>
          </a:lstStyle>
          <a:p>
            <a:r>
              <a:rPr lang="en-US"/>
              <a:t> </a:t>
            </a:r>
          </a:p>
        </p:txBody>
      </p:sp>
      <p:sp>
        <p:nvSpPr>
          <p:cNvPr id="12" name="Picture Placeholder 11"/>
          <p:cNvSpPr>
            <a:spLocks noGrp="1"/>
          </p:cNvSpPr>
          <p:nvPr>
            <p:ph type="pic" sz="quarter" idx="13"/>
          </p:nvPr>
        </p:nvSpPr>
        <p:spPr>
          <a:xfrm>
            <a:off x="0" y="4102100"/>
            <a:ext cx="12192000" cy="2755900"/>
          </a:xfrm>
          <a:prstGeom prst="rect">
            <a:avLst/>
          </a:prstGeom>
        </p:spPr>
        <p:txBody>
          <a:bodyPr/>
          <a:lstStyle/>
          <a:p>
            <a:endParaRPr lang="en-US"/>
          </a:p>
        </p:txBody>
      </p:sp>
      <p:sp>
        <p:nvSpPr>
          <p:cNvPr id="13"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4" name="Text Placeholder 9"/>
          <p:cNvSpPr>
            <a:spLocks noGrp="1"/>
          </p:cNvSpPr>
          <p:nvPr>
            <p:ph type="body" sz="quarter" idx="15"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358454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1734494" y="2190680"/>
            <a:ext cx="667512" cy="667512"/>
          </a:xfrm>
          <a:prstGeom prst="ellipse">
            <a:avLst/>
          </a:prstGeom>
        </p:spPr>
        <p:txBody>
          <a:bodyPr/>
          <a:lstStyle>
            <a:lvl1pPr marL="0" indent="0">
              <a:buNone/>
              <a:defRPr/>
            </a:lvl1pPr>
          </a:lstStyle>
          <a:p>
            <a:r>
              <a:rPr lang="en-US"/>
              <a:t> </a:t>
            </a:r>
          </a:p>
        </p:txBody>
      </p:sp>
      <p:sp>
        <p:nvSpPr>
          <p:cNvPr id="12" name="Picture Placeholder 10"/>
          <p:cNvSpPr>
            <a:spLocks noGrp="1"/>
          </p:cNvSpPr>
          <p:nvPr>
            <p:ph type="pic" sz="quarter" idx="11" hasCustomPrompt="1"/>
          </p:nvPr>
        </p:nvSpPr>
        <p:spPr>
          <a:xfrm>
            <a:off x="3076524" y="2190680"/>
            <a:ext cx="667512" cy="667512"/>
          </a:xfrm>
          <a:prstGeom prst="ellipse">
            <a:avLst/>
          </a:prstGeom>
        </p:spPr>
        <p:txBody>
          <a:bodyPr/>
          <a:lstStyle>
            <a:lvl1pPr marL="0" indent="0">
              <a:buNone/>
              <a:defRPr/>
            </a:lvl1pPr>
          </a:lstStyle>
          <a:p>
            <a:r>
              <a:rPr lang="en-US"/>
              <a:t> </a:t>
            </a:r>
          </a:p>
        </p:txBody>
      </p:sp>
      <p:sp>
        <p:nvSpPr>
          <p:cNvPr id="13" name="Picture Placeholder 10"/>
          <p:cNvSpPr>
            <a:spLocks noGrp="1"/>
          </p:cNvSpPr>
          <p:nvPr>
            <p:ph type="pic" sz="quarter" idx="12" hasCustomPrompt="1"/>
          </p:nvPr>
        </p:nvSpPr>
        <p:spPr>
          <a:xfrm>
            <a:off x="4420214" y="2190680"/>
            <a:ext cx="667512" cy="667512"/>
          </a:xfrm>
          <a:prstGeom prst="ellipse">
            <a:avLst/>
          </a:prstGeom>
        </p:spPr>
        <p:txBody>
          <a:bodyPr/>
          <a:lstStyle>
            <a:lvl1pPr marL="0" indent="0">
              <a:buNone/>
              <a:defRPr/>
            </a:lvl1pPr>
          </a:lstStyle>
          <a:p>
            <a:r>
              <a:rPr lang="en-US"/>
              <a:t> </a:t>
            </a:r>
          </a:p>
        </p:txBody>
      </p:sp>
      <p:sp>
        <p:nvSpPr>
          <p:cNvPr id="14" name="Picture Placeholder 10"/>
          <p:cNvSpPr>
            <a:spLocks noGrp="1"/>
          </p:cNvSpPr>
          <p:nvPr>
            <p:ph type="pic" sz="quarter" idx="13" hasCustomPrompt="1"/>
          </p:nvPr>
        </p:nvSpPr>
        <p:spPr>
          <a:xfrm>
            <a:off x="5762244" y="2190680"/>
            <a:ext cx="667512" cy="667512"/>
          </a:xfrm>
          <a:prstGeom prst="ellipse">
            <a:avLst/>
          </a:prstGeom>
        </p:spPr>
        <p:txBody>
          <a:bodyPr/>
          <a:lstStyle>
            <a:lvl1pPr marL="0" indent="0">
              <a:buNone/>
              <a:defRPr/>
            </a:lvl1pPr>
          </a:lstStyle>
          <a:p>
            <a:r>
              <a:rPr lang="en-US"/>
              <a:t> </a:t>
            </a:r>
          </a:p>
        </p:txBody>
      </p:sp>
      <p:sp>
        <p:nvSpPr>
          <p:cNvPr id="15" name="Picture Placeholder 10"/>
          <p:cNvSpPr>
            <a:spLocks noGrp="1"/>
          </p:cNvSpPr>
          <p:nvPr>
            <p:ph type="pic" sz="quarter" idx="14" hasCustomPrompt="1"/>
          </p:nvPr>
        </p:nvSpPr>
        <p:spPr>
          <a:xfrm>
            <a:off x="7104274" y="2190680"/>
            <a:ext cx="667512" cy="667512"/>
          </a:xfrm>
          <a:prstGeom prst="ellipse">
            <a:avLst/>
          </a:prstGeom>
        </p:spPr>
        <p:txBody>
          <a:bodyPr/>
          <a:lstStyle>
            <a:lvl1pPr marL="0" indent="0">
              <a:buNone/>
              <a:defRPr/>
            </a:lvl1pPr>
          </a:lstStyle>
          <a:p>
            <a:r>
              <a:rPr lang="en-US"/>
              <a:t> </a:t>
            </a:r>
          </a:p>
        </p:txBody>
      </p:sp>
      <p:sp>
        <p:nvSpPr>
          <p:cNvPr id="16" name="Picture Placeholder 10"/>
          <p:cNvSpPr>
            <a:spLocks noGrp="1"/>
          </p:cNvSpPr>
          <p:nvPr>
            <p:ph type="pic" sz="quarter" idx="15" hasCustomPrompt="1"/>
          </p:nvPr>
        </p:nvSpPr>
        <p:spPr>
          <a:xfrm>
            <a:off x="8446304" y="2190680"/>
            <a:ext cx="667512" cy="667512"/>
          </a:xfrm>
          <a:prstGeom prst="ellipse">
            <a:avLst/>
          </a:prstGeom>
        </p:spPr>
        <p:txBody>
          <a:bodyPr/>
          <a:lstStyle>
            <a:lvl1pPr marL="0" indent="0">
              <a:buNone/>
              <a:defRPr/>
            </a:lvl1pPr>
          </a:lstStyle>
          <a:p>
            <a:r>
              <a:rPr lang="en-US"/>
              <a:t> </a:t>
            </a:r>
          </a:p>
        </p:txBody>
      </p:sp>
      <p:sp>
        <p:nvSpPr>
          <p:cNvPr id="17" name="Picture Placeholder 10"/>
          <p:cNvSpPr>
            <a:spLocks noGrp="1"/>
          </p:cNvSpPr>
          <p:nvPr>
            <p:ph type="pic" sz="quarter" idx="16" hasCustomPrompt="1"/>
          </p:nvPr>
        </p:nvSpPr>
        <p:spPr>
          <a:xfrm>
            <a:off x="9788334" y="2190680"/>
            <a:ext cx="667512" cy="667512"/>
          </a:xfrm>
          <a:prstGeom prst="ellipse">
            <a:avLst/>
          </a:prstGeom>
        </p:spPr>
        <p:txBody>
          <a:bodyPr/>
          <a:lstStyle>
            <a:lvl1pPr marL="0" indent="0" rtl="0">
              <a:buNone/>
              <a:defRPr/>
            </a:lvl1pPr>
          </a:lstStyle>
          <a:p>
            <a:r>
              <a:rPr lang="en-US"/>
              <a:t> </a:t>
            </a:r>
          </a:p>
        </p:txBody>
      </p:sp>
      <p:sp>
        <p:nvSpPr>
          <p:cNvPr id="18"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9"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4130655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8" name="Picture Placeholder 10"/>
          <p:cNvSpPr>
            <a:spLocks noGrp="1"/>
          </p:cNvSpPr>
          <p:nvPr>
            <p:ph type="pic" sz="quarter" idx="11" hasCustomPrompt="1"/>
          </p:nvPr>
        </p:nvSpPr>
        <p:spPr>
          <a:xfrm>
            <a:off x="4054173" y="2425890"/>
            <a:ext cx="1490472" cy="1490472"/>
          </a:xfrm>
          <a:prstGeom prst="ellipse">
            <a:avLst/>
          </a:prstGeom>
        </p:spPr>
        <p:txBody>
          <a:bodyPr/>
          <a:lstStyle>
            <a:lvl1pPr marL="0" indent="0">
              <a:buNone/>
              <a:defRPr/>
            </a:lvl1pPr>
          </a:lstStyle>
          <a:p>
            <a:r>
              <a:rPr lang="en-US"/>
              <a:t> </a:t>
            </a:r>
          </a:p>
        </p:txBody>
      </p:sp>
      <p:sp>
        <p:nvSpPr>
          <p:cNvPr id="7" name="Picture Placeholder 10"/>
          <p:cNvSpPr>
            <a:spLocks noGrp="1"/>
          </p:cNvSpPr>
          <p:nvPr>
            <p:ph type="pic" sz="quarter" idx="10" hasCustomPrompt="1"/>
          </p:nvPr>
        </p:nvSpPr>
        <p:spPr>
          <a:xfrm>
            <a:off x="1458136" y="2425890"/>
            <a:ext cx="1490472" cy="1490472"/>
          </a:xfrm>
          <a:prstGeom prst="ellipse">
            <a:avLst/>
          </a:prstGeom>
        </p:spPr>
        <p:txBody>
          <a:bodyPr/>
          <a:lstStyle>
            <a:lvl1pPr marL="0" indent="0">
              <a:buNone/>
              <a:defRPr/>
            </a:lvl1pPr>
          </a:lstStyle>
          <a:p>
            <a:r>
              <a:rPr lang="en-US"/>
              <a:t> </a:t>
            </a:r>
          </a:p>
        </p:txBody>
      </p:sp>
      <p:sp>
        <p:nvSpPr>
          <p:cNvPr id="9" name="Picture Placeholder 10"/>
          <p:cNvSpPr>
            <a:spLocks noGrp="1"/>
          </p:cNvSpPr>
          <p:nvPr>
            <p:ph type="pic" sz="quarter" idx="12" hasCustomPrompt="1"/>
          </p:nvPr>
        </p:nvSpPr>
        <p:spPr>
          <a:xfrm>
            <a:off x="6629079" y="2425890"/>
            <a:ext cx="1490472" cy="1490472"/>
          </a:xfrm>
          <a:prstGeom prst="ellipse">
            <a:avLst/>
          </a:prstGeom>
        </p:spPr>
        <p:txBody>
          <a:bodyPr/>
          <a:lstStyle>
            <a:lvl1pPr marL="0" indent="0">
              <a:buNone/>
              <a:defRPr/>
            </a:lvl1pPr>
          </a:lstStyle>
          <a:p>
            <a:r>
              <a:rPr lang="en-US"/>
              <a:t> </a:t>
            </a:r>
          </a:p>
        </p:txBody>
      </p:sp>
      <p:sp>
        <p:nvSpPr>
          <p:cNvPr id="10" name="Picture Placeholder 10"/>
          <p:cNvSpPr>
            <a:spLocks noGrp="1"/>
          </p:cNvSpPr>
          <p:nvPr>
            <p:ph type="pic" sz="quarter" idx="13" hasCustomPrompt="1"/>
          </p:nvPr>
        </p:nvSpPr>
        <p:spPr>
          <a:xfrm>
            <a:off x="9203985" y="2425890"/>
            <a:ext cx="1490472" cy="1490472"/>
          </a:xfrm>
          <a:prstGeom prst="ellipse">
            <a:avLst/>
          </a:prstGeom>
        </p:spPr>
        <p:txBody>
          <a:bodyPr/>
          <a:lstStyle>
            <a:lvl1pPr marL="0" indent="0">
              <a:buNone/>
              <a:defRPr/>
            </a:lvl1pPr>
          </a:lstStyle>
          <a:p>
            <a:r>
              <a:rPr lang="en-US"/>
              <a:t> </a:t>
            </a:r>
          </a:p>
        </p:txBody>
      </p:sp>
      <p:sp>
        <p:nvSpPr>
          <p:cNvPr id="11"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2"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3319443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0" y="0"/>
            <a:ext cx="12192000" cy="6858000"/>
          </a:xfrm>
          <a:prstGeom prst="rect">
            <a:avLst/>
          </a:prstGeom>
        </p:spPr>
        <p:txBody>
          <a:bodyPr/>
          <a:lstStyle/>
          <a:p>
            <a:endParaRPr lang="en-US"/>
          </a:p>
        </p:txBody>
      </p:sp>
      <p:sp>
        <p:nvSpPr>
          <p:cNvPr id="5" name="Picture Placeholder 4"/>
          <p:cNvSpPr>
            <a:spLocks noGrp="1"/>
          </p:cNvSpPr>
          <p:nvPr>
            <p:ph type="pic" sz="quarter" idx="10" hasCustomPrompt="1"/>
          </p:nvPr>
        </p:nvSpPr>
        <p:spPr>
          <a:xfrm>
            <a:off x="5350320" y="3323915"/>
            <a:ext cx="1490472" cy="1490472"/>
          </a:xfrm>
          <a:prstGeom prst="ellipse">
            <a:avLst/>
          </a:prstGeom>
          <a:noFill/>
          <a:ln>
            <a:noFill/>
          </a:ln>
          <a:effectLst>
            <a:outerShdw blurRad="114300" sx="102000" sy="102000" algn="c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dirty="0">
                <a:solidFill>
                  <a:schemeClr val="lt1"/>
                </a:solidFill>
              </a:defRPr>
            </a:lvl1pPr>
          </a:lstStyle>
          <a:p>
            <a:pPr marL="0" lvl="0" algn="ctr"/>
            <a:r>
              <a:rPr lang="en-US"/>
              <a:t> </a:t>
            </a:r>
          </a:p>
        </p:txBody>
      </p:sp>
    </p:spTree>
    <p:extLst>
      <p:ext uri="{BB962C8B-B14F-4D97-AF65-F5344CB8AC3E}">
        <p14:creationId xmlns:p14="http://schemas.microsoft.com/office/powerpoint/2010/main" val="3190500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811338"/>
            <a:ext cx="12192000" cy="5046662"/>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38279604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3047" y="2641672"/>
            <a:ext cx="2029968" cy="2029968"/>
          </a:xfrm>
          <a:prstGeom prst="rect">
            <a:avLst/>
          </a:prstGeom>
        </p:spPr>
        <p:txBody>
          <a:bodyPr/>
          <a:lstStyle>
            <a:lvl1pPr marL="0" indent="0">
              <a:buNone/>
              <a:defRPr/>
            </a:lvl1pPr>
          </a:lstStyle>
          <a:p>
            <a:r>
              <a:rPr lang="en-US"/>
              <a:t> </a:t>
            </a:r>
          </a:p>
        </p:txBody>
      </p:sp>
      <p:sp>
        <p:nvSpPr>
          <p:cNvPr id="8" name="Picture Placeholder 6"/>
          <p:cNvSpPr>
            <a:spLocks noGrp="1"/>
          </p:cNvSpPr>
          <p:nvPr>
            <p:ph type="pic" sz="quarter" idx="11" hasCustomPrompt="1"/>
          </p:nvPr>
        </p:nvSpPr>
        <p:spPr>
          <a:xfrm>
            <a:off x="4052315" y="2641672"/>
            <a:ext cx="2029968" cy="2029968"/>
          </a:xfrm>
          <a:prstGeom prst="rect">
            <a:avLst/>
          </a:prstGeom>
        </p:spPr>
        <p:txBody>
          <a:bodyPr/>
          <a:lstStyle>
            <a:lvl1pPr marL="0" indent="0">
              <a:buNone/>
              <a:defRPr/>
            </a:lvl1pPr>
          </a:lstStyle>
          <a:p>
            <a:r>
              <a:rPr lang="en-US"/>
              <a:t> </a:t>
            </a:r>
          </a:p>
        </p:txBody>
      </p:sp>
      <p:sp>
        <p:nvSpPr>
          <p:cNvPr id="9" name="Picture Placeholder 6"/>
          <p:cNvSpPr>
            <a:spLocks noGrp="1"/>
          </p:cNvSpPr>
          <p:nvPr>
            <p:ph type="pic" sz="quarter" idx="12" hasCustomPrompt="1"/>
          </p:nvPr>
        </p:nvSpPr>
        <p:spPr>
          <a:xfrm>
            <a:off x="8101583" y="2641672"/>
            <a:ext cx="2029968" cy="2029968"/>
          </a:xfrm>
          <a:prstGeom prst="rect">
            <a:avLst/>
          </a:prstGeom>
        </p:spPr>
        <p:txBody>
          <a:bodyPr/>
          <a:lstStyle>
            <a:lvl1pPr marL="0" indent="0" rtl="0">
              <a:buNone/>
              <a:defRPr/>
            </a:lvl1pPr>
          </a:lstStyle>
          <a:p>
            <a:r>
              <a:rPr lang="en-US"/>
              <a:t> </a:t>
            </a:r>
          </a:p>
        </p:txBody>
      </p:sp>
      <p:sp>
        <p:nvSpPr>
          <p:cNvPr id="1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1"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3217147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202594" y="1653439"/>
            <a:ext cx="9786811" cy="2261382"/>
          </a:xfrm>
          <a:prstGeom prst="roundRect">
            <a:avLst>
              <a:gd name="adj" fmla="val 2528"/>
            </a:avLst>
          </a:prstGeom>
          <a:ln>
            <a:noFill/>
          </a:ln>
        </p:spPr>
        <p:txBody>
          <a:bodyPr/>
          <a:lstStyle/>
          <a:p>
            <a:endParaRPr lang="en-US"/>
          </a:p>
        </p:txBody>
      </p:sp>
      <p:sp>
        <p:nvSpPr>
          <p:cNvPr id="5"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6"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174453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19" name="Picture Placeholder 18"/>
          <p:cNvSpPr>
            <a:spLocks noGrp="1"/>
          </p:cNvSpPr>
          <p:nvPr>
            <p:ph type="pic" sz="quarter" idx="16"/>
          </p:nvPr>
        </p:nvSpPr>
        <p:spPr>
          <a:xfrm>
            <a:off x="0" y="1557338"/>
            <a:ext cx="12192000" cy="5300662"/>
          </a:xfrm>
          <a:prstGeom prst="rect">
            <a:avLst/>
          </a:prstGeom>
        </p:spPr>
        <p:txBody>
          <a:bodyPr/>
          <a:lstStyle/>
          <a:p>
            <a:endParaRPr lang="en-US"/>
          </a:p>
        </p:txBody>
      </p:sp>
      <p:sp>
        <p:nvSpPr>
          <p:cNvPr id="11" name="Picture Placeholder 10"/>
          <p:cNvSpPr>
            <a:spLocks noGrp="1"/>
          </p:cNvSpPr>
          <p:nvPr>
            <p:ph type="pic" sz="quarter" idx="10" hasCustomPrompt="1"/>
          </p:nvPr>
        </p:nvSpPr>
        <p:spPr>
          <a:xfrm>
            <a:off x="-449544" y="1906105"/>
            <a:ext cx="1572768" cy="1572768"/>
          </a:xfrm>
          <a:prstGeom prst="ellipse">
            <a:avLst/>
          </a:prstGeom>
          <a:noFill/>
          <a:ln w="25400" cap="flat" cmpd="sng" algn="ctr">
            <a:solidFill>
              <a:schemeClr val="bg1"/>
            </a:solidFill>
            <a:prstDash val="solid"/>
            <a:round/>
            <a:headEnd type="none" w="med" len="med"/>
            <a:tailEnd type="none" w="med" len="med"/>
          </a:ln>
          <a:effectLst/>
        </p:spPr>
        <p:txBody>
          <a:bodyPr vert="horz" wrap="square" lIns="45720" tIns="22860" rIns="45720" bIns="22860" numCol="1" rtlCol="0" anchor="t" anchorCtr="0" compatLnSpc="1">
            <a:prstTxWarp prst="textNoShape">
              <a:avLst/>
            </a:prstTxWarp>
          </a:bodyPr>
          <a:lstStyle>
            <a:lvl1pPr marL="0" indent="0">
              <a:buNone/>
              <a:defRPr lang="en-US" baseline="0" dirty="0">
                <a:solidFill>
                  <a:srgbClr val="000000"/>
                </a:solidFill>
                <a:latin typeface="Lato" panose="020F0502020204030203" pitchFamily="34" charset="0"/>
                <a:ea typeface="Heiti SC Light" charset="0"/>
                <a:cs typeface="Heiti SC Light" charset="0"/>
              </a:defRPr>
            </a:lvl1pPr>
          </a:lstStyle>
          <a:p>
            <a:pPr marL="0" lvl="0" algn="ctr" defTabSz="457200" fontAlgn="base">
              <a:spcBef>
                <a:spcPct val="0"/>
              </a:spcBef>
              <a:spcAft>
                <a:spcPct val="0"/>
              </a:spcAft>
            </a:pPr>
            <a:r>
              <a:rPr lang="en-US"/>
              <a:t> </a:t>
            </a:r>
          </a:p>
        </p:txBody>
      </p:sp>
      <p:sp>
        <p:nvSpPr>
          <p:cNvPr id="13" name="Picture Placeholder 10"/>
          <p:cNvSpPr>
            <a:spLocks noGrp="1"/>
          </p:cNvSpPr>
          <p:nvPr>
            <p:ph type="pic" sz="quarter" idx="11" hasCustomPrompt="1"/>
          </p:nvPr>
        </p:nvSpPr>
        <p:spPr>
          <a:xfrm>
            <a:off x="1844212" y="1906105"/>
            <a:ext cx="1572768" cy="1572768"/>
          </a:xfrm>
          <a:prstGeom prst="ellipse">
            <a:avLst/>
          </a:prstGeom>
          <a:noFill/>
          <a:ln w="25400" cap="flat" cmpd="sng" algn="ctr">
            <a:solidFill>
              <a:schemeClr val="bg1"/>
            </a:solidFill>
            <a:prstDash val="solid"/>
            <a:round/>
            <a:headEnd type="none" w="med" len="med"/>
            <a:tailEnd type="none" w="med" len="med"/>
          </a:ln>
          <a:effectLst/>
        </p:spPr>
        <p:txBody>
          <a:bodyPr vert="horz" wrap="square" lIns="45720" tIns="22860" rIns="45720" bIns="22860" numCol="1" rtlCol="0" anchor="t" anchorCtr="0" compatLnSpc="1">
            <a:prstTxWarp prst="textNoShape">
              <a:avLst/>
            </a:prstTxWarp>
          </a:bodyPr>
          <a:lstStyle>
            <a:lvl1pPr marL="0" indent="0">
              <a:buNone/>
              <a:defRPr lang="en-US" baseline="0" dirty="0">
                <a:solidFill>
                  <a:srgbClr val="000000"/>
                </a:solidFill>
                <a:latin typeface="Lato" panose="020F0502020204030203" pitchFamily="34" charset="0"/>
                <a:ea typeface="Heiti SC Light" charset="0"/>
                <a:cs typeface="Heiti SC Light" charset="0"/>
              </a:defRPr>
            </a:lvl1pPr>
          </a:lstStyle>
          <a:p>
            <a:pPr marL="0" lvl="0" algn="ctr" defTabSz="457200" fontAlgn="base">
              <a:spcBef>
                <a:spcPct val="0"/>
              </a:spcBef>
              <a:spcAft>
                <a:spcPct val="0"/>
              </a:spcAft>
            </a:pPr>
            <a:r>
              <a:rPr lang="en-US"/>
              <a:t> </a:t>
            </a:r>
          </a:p>
        </p:txBody>
      </p:sp>
      <p:sp>
        <p:nvSpPr>
          <p:cNvPr id="14" name="Picture Placeholder 10"/>
          <p:cNvSpPr>
            <a:spLocks noGrp="1"/>
          </p:cNvSpPr>
          <p:nvPr>
            <p:ph type="pic" sz="quarter" idx="12" hasCustomPrompt="1"/>
          </p:nvPr>
        </p:nvSpPr>
        <p:spPr>
          <a:xfrm>
            <a:off x="4109015" y="1906105"/>
            <a:ext cx="1572768" cy="1572768"/>
          </a:xfrm>
          <a:prstGeom prst="ellipse">
            <a:avLst/>
          </a:prstGeom>
          <a:noFill/>
          <a:ln w="25400" cap="flat" cmpd="sng" algn="ctr">
            <a:solidFill>
              <a:schemeClr val="bg1"/>
            </a:solidFill>
            <a:prstDash val="solid"/>
            <a:round/>
            <a:headEnd type="none" w="med" len="med"/>
            <a:tailEnd type="none" w="med" len="med"/>
          </a:ln>
          <a:effectLst/>
        </p:spPr>
        <p:txBody>
          <a:bodyPr vert="horz" wrap="square" lIns="45720" tIns="22860" rIns="45720" bIns="22860" numCol="1" rtlCol="0" anchor="t" anchorCtr="0" compatLnSpc="1">
            <a:prstTxWarp prst="textNoShape">
              <a:avLst/>
            </a:prstTxWarp>
          </a:bodyPr>
          <a:lstStyle>
            <a:lvl1pPr marL="0" indent="0" rtl="0">
              <a:buNone/>
              <a:defRPr lang="en-US" baseline="0" dirty="0">
                <a:solidFill>
                  <a:srgbClr val="000000"/>
                </a:solidFill>
                <a:latin typeface="Lato" panose="020F0502020204030203" pitchFamily="34" charset="0"/>
                <a:ea typeface="Heiti SC Light" charset="0"/>
                <a:cs typeface="Heiti SC Light" charset="0"/>
              </a:defRPr>
            </a:lvl1pPr>
          </a:lstStyle>
          <a:p>
            <a:pPr marL="0" lvl="0" algn="ctr" defTabSz="457200" fontAlgn="base">
              <a:spcBef>
                <a:spcPct val="0"/>
              </a:spcBef>
              <a:spcAft>
                <a:spcPct val="0"/>
              </a:spcAft>
            </a:pPr>
            <a:r>
              <a:rPr lang="en-US"/>
              <a:t> </a:t>
            </a:r>
          </a:p>
        </p:txBody>
      </p:sp>
      <p:sp>
        <p:nvSpPr>
          <p:cNvPr id="15" name="Picture Placeholder 10"/>
          <p:cNvSpPr>
            <a:spLocks noGrp="1"/>
          </p:cNvSpPr>
          <p:nvPr>
            <p:ph type="pic" sz="quarter" idx="13" hasCustomPrompt="1"/>
          </p:nvPr>
        </p:nvSpPr>
        <p:spPr>
          <a:xfrm>
            <a:off x="6481374" y="1906105"/>
            <a:ext cx="1572768" cy="1572768"/>
          </a:xfrm>
          <a:prstGeom prst="ellipse">
            <a:avLst/>
          </a:prstGeom>
          <a:noFill/>
          <a:ln w="25400" cap="flat" cmpd="sng" algn="ctr">
            <a:solidFill>
              <a:schemeClr val="bg1"/>
            </a:solidFill>
            <a:prstDash val="solid"/>
            <a:round/>
            <a:headEnd type="none" w="med" len="med"/>
            <a:tailEnd type="none" w="med" len="med"/>
          </a:ln>
          <a:effectLst/>
        </p:spPr>
        <p:txBody>
          <a:bodyPr vert="horz" wrap="square" lIns="45720" tIns="22860" rIns="45720" bIns="22860" numCol="1" rtlCol="0" anchor="t" anchorCtr="0" compatLnSpc="1">
            <a:prstTxWarp prst="textNoShape">
              <a:avLst/>
            </a:prstTxWarp>
          </a:bodyPr>
          <a:lstStyle>
            <a:lvl1pPr marL="0" indent="0" rtl="0">
              <a:buNone/>
              <a:defRPr lang="en-US" baseline="0" dirty="0">
                <a:solidFill>
                  <a:srgbClr val="000000"/>
                </a:solidFill>
                <a:latin typeface="Lato" panose="020F0502020204030203" pitchFamily="34" charset="0"/>
                <a:ea typeface="Heiti SC Light" charset="0"/>
                <a:cs typeface="Heiti SC Light" charset="0"/>
              </a:defRPr>
            </a:lvl1pPr>
          </a:lstStyle>
          <a:p>
            <a:pPr marL="0" lvl="0" algn="ctr" defTabSz="457200" fontAlgn="base">
              <a:spcBef>
                <a:spcPct val="0"/>
              </a:spcBef>
              <a:spcAft>
                <a:spcPct val="0"/>
              </a:spcAft>
            </a:pPr>
            <a:r>
              <a:rPr lang="en-US"/>
              <a:t> </a:t>
            </a:r>
          </a:p>
        </p:txBody>
      </p:sp>
      <p:sp>
        <p:nvSpPr>
          <p:cNvPr id="16" name="Picture Placeholder 10"/>
          <p:cNvSpPr>
            <a:spLocks noGrp="1"/>
          </p:cNvSpPr>
          <p:nvPr>
            <p:ph type="pic" sz="quarter" idx="14" hasCustomPrompt="1"/>
          </p:nvPr>
        </p:nvSpPr>
        <p:spPr>
          <a:xfrm>
            <a:off x="8804352" y="1906105"/>
            <a:ext cx="1572768" cy="1572768"/>
          </a:xfrm>
          <a:prstGeom prst="ellipse">
            <a:avLst/>
          </a:prstGeom>
          <a:noFill/>
          <a:ln w="25400" cap="flat" cmpd="sng" algn="ctr">
            <a:solidFill>
              <a:schemeClr val="bg1"/>
            </a:solidFill>
            <a:prstDash val="solid"/>
            <a:round/>
            <a:headEnd type="none" w="med" len="med"/>
            <a:tailEnd type="none" w="med" len="med"/>
          </a:ln>
          <a:effectLst/>
        </p:spPr>
        <p:txBody>
          <a:bodyPr vert="horz" wrap="square" lIns="45720" tIns="22860" rIns="45720" bIns="22860" numCol="1" rtlCol="0" anchor="t" anchorCtr="0" compatLnSpc="1">
            <a:prstTxWarp prst="textNoShape">
              <a:avLst/>
            </a:prstTxWarp>
          </a:bodyPr>
          <a:lstStyle>
            <a:lvl1pPr marL="0" indent="0" rtl="0">
              <a:buNone/>
              <a:defRPr lang="en-US" baseline="0" dirty="0">
                <a:solidFill>
                  <a:srgbClr val="000000"/>
                </a:solidFill>
                <a:latin typeface="Lato" panose="020F0502020204030203" pitchFamily="34" charset="0"/>
                <a:ea typeface="Heiti SC Light" charset="0"/>
                <a:cs typeface="Heiti SC Light" charset="0"/>
              </a:defRPr>
            </a:lvl1pPr>
          </a:lstStyle>
          <a:p>
            <a:pPr marL="0" lvl="0" algn="ctr" defTabSz="457200" fontAlgn="base">
              <a:spcBef>
                <a:spcPct val="0"/>
              </a:spcBef>
              <a:spcAft>
                <a:spcPct val="0"/>
              </a:spcAft>
            </a:pPr>
            <a:r>
              <a:rPr lang="en-US"/>
              <a:t> </a:t>
            </a:r>
          </a:p>
        </p:txBody>
      </p:sp>
      <p:sp>
        <p:nvSpPr>
          <p:cNvPr id="17" name="Picture Placeholder 10"/>
          <p:cNvSpPr>
            <a:spLocks noGrp="1"/>
          </p:cNvSpPr>
          <p:nvPr>
            <p:ph type="pic" sz="quarter" idx="15" hasCustomPrompt="1"/>
          </p:nvPr>
        </p:nvSpPr>
        <p:spPr>
          <a:xfrm>
            <a:off x="11069188" y="1906105"/>
            <a:ext cx="1572768" cy="1572768"/>
          </a:xfrm>
          <a:prstGeom prst="ellipse">
            <a:avLst/>
          </a:prstGeom>
          <a:noFill/>
          <a:ln w="25400" cap="flat" cmpd="sng" algn="ctr">
            <a:solidFill>
              <a:schemeClr val="bg1"/>
            </a:solidFill>
            <a:prstDash val="solid"/>
            <a:round/>
            <a:headEnd type="none" w="med" len="med"/>
            <a:tailEnd type="none" w="med" len="med"/>
          </a:ln>
          <a:effectLst/>
        </p:spPr>
        <p:txBody>
          <a:bodyPr vert="horz" wrap="square" lIns="45720" tIns="22860" rIns="45720" bIns="22860" numCol="1" rtlCol="0" anchor="t" anchorCtr="0" compatLnSpc="1">
            <a:prstTxWarp prst="textNoShape">
              <a:avLst/>
            </a:prstTxWarp>
          </a:bodyPr>
          <a:lstStyle>
            <a:lvl1pPr marL="0" indent="0" rtl="0">
              <a:buNone/>
              <a:defRPr lang="en-US" baseline="0" dirty="0">
                <a:solidFill>
                  <a:srgbClr val="000000"/>
                </a:solidFill>
                <a:latin typeface="Lato" panose="020F0502020204030203" pitchFamily="34" charset="0"/>
                <a:ea typeface="Heiti SC Light" charset="0"/>
                <a:cs typeface="Heiti SC Light" charset="0"/>
              </a:defRPr>
            </a:lvl1pPr>
          </a:lstStyle>
          <a:p>
            <a:pPr marL="0" lvl="0" algn="ctr" defTabSz="457200" fontAlgn="base">
              <a:spcBef>
                <a:spcPct val="0"/>
              </a:spcBef>
              <a:spcAft>
                <a:spcPct val="0"/>
              </a:spcAft>
            </a:pPr>
            <a:r>
              <a:rPr lang="en-US"/>
              <a:t> </a:t>
            </a:r>
          </a:p>
        </p:txBody>
      </p:sp>
      <p:sp>
        <p:nvSpPr>
          <p:cNvPr id="2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21"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1350975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12192000" cy="6858000"/>
          </a:xfrm>
          <a:prstGeom prst="rect">
            <a:avLst/>
          </a:prstGeom>
        </p:spPr>
        <p:txBody>
          <a:bodyPr/>
          <a:lstStyle/>
          <a:p>
            <a:endParaRPr lang="en-US"/>
          </a:p>
        </p:txBody>
      </p:sp>
      <p:sp>
        <p:nvSpPr>
          <p:cNvPr id="6" name="Picture Placeholder 4"/>
          <p:cNvSpPr>
            <a:spLocks noGrp="1"/>
          </p:cNvSpPr>
          <p:nvPr>
            <p:ph type="pic" sz="quarter" idx="10" hasCustomPrompt="1"/>
          </p:nvPr>
        </p:nvSpPr>
        <p:spPr>
          <a:xfrm>
            <a:off x="2175801" y="3005404"/>
            <a:ext cx="1828800" cy="1828800"/>
          </a:xfrm>
          <a:prstGeom prst="ellipse">
            <a:avLst/>
          </a:prstGeom>
          <a:noFill/>
          <a:ln>
            <a:noFill/>
          </a:ln>
          <a:effectLst>
            <a:outerShdw blurRad="114300" sx="102000" sy="102000" algn="c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baseline="0" dirty="0">
                <a:solidFill>
                  <a:schemeClr val="lt1"/>
                </a:solidFill>
              </a:defRPr>
            </a:lvl1pPr>
          </a:lstStyle>
          <a:p>
            <a:pPr marL="0" lvl="0" algn="ctr"/>
            <a:r>
              <a:rPr lang="en-US"/>
              <a:t> </a:t>
            </a:r>
          </a:p>
        </p:txBody>
      </p:sp>
    </p:spTree>
    <p:extLst>
      <p:ext uri="{BB962C8B-B14F-4D97-AF65-F5344CB8AC3E}">
        <p14:creationId xmlns:p14="http://schemas.microsoft.com/office/powerpoint/2010/main" val="3769199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7" name="Picture Placeholder 6"/>
          <p:cNvSpPr>
            <a:spLocks noGrp="1"/>
          </p:cNvSpPr>
          <p:nvPr>
            <p:ph type="pic" sz="quarter" idx="18"/>
          </p:nvPr>
        </p:nvSpPr>
        <p:spPr>
          <a:xfrm>
            <a:off x="3863102" y="1633016"/>
            <a:ext cx="4482544" cy="2855774"/>
          </a:xfrm>
          <a:prstGeom prst="rect">
            <a:avLst/>
          </a:prstGeom>
        </p:spPr>
        <p:txBody>
          <a:bodyPr/>
          <a:lstStyle/>
          <a:p>
            <a:endParaRPr lang="en-US"/>
          </a:p>
        </p:txBody>
      </p:sp>
      <p:sp>
        <p:nvSpPr>
          <p:cNvPr id="4"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5"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315057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0" y="0"/>
            <a:ext cx="12192000" cy="6858000"/>
          </a:xfrm>
          <a:prstGeom prst="rect">
            <a:avLst/>
          </a:prstGeom>
        </p:spPr>
        <p:txBody>
          <a:bodyPr/>
          <a:lstStyle/>
          <a:p>
            <a:endParaRPr lang="en-US"/>
          </a:p>
        </p:txBody>
      </p:sp>
      <p:sp>
        <p:nvSpPr>
          <p:cNvPr id="5" name="Picture Placeholder 4"/>
          <p:cNvSpPr>
            <a:spLocks noGrp="1"/>
          </p:cNvSpPr>
          <p:nvPr>
            <p:ph type="pic" sz="quarter" idx="10"/>
          </p:nvPr>
        </p:nvSpPr>
        <p:spPr>
          <a:xfrm>
            <a:off x="1981200" y="3990975"/>
            <a:ext cx="8229600" cy="2867025"/>
          </a:xfrm>
          <a:prstGeom prst="rect">
            <a:avLst/>
          </a:prstGeom>
        </p:spPr>
        <p:txBody>
          <a:bodyPr/>
          <a:lstStyle/>
          <a:p>
            <a:endParaRPr lang="en-US"/>
          </a:p>
        </p:txBody>
      </p:sp>
    </p:spTree>
    <p:extLst>
      <p:ext uri="{BB962C8B-B14F-4D97-AF65-F5344CB8AC3E}">
        <p14:creationId xmlns:p14="http://schemas.microsoft.com/office/powerpoint/2010/main" val="2260240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877809" y="949234"/>
            <a:ext cx="2853175" cy="5035732"/>
          </a:xfrm>
          <a:prstGeom prst="rect">
            <a:avLst/>
          </a:prstGeom>
        </p:spPr>
      </p:pic>
      <p:sp>
        <p:nvSpPr>
          <p:cNvPr id="6" name="Picture Placeholder 5"/>
          <p:cNvSpPr>
            <a:spLocks noGrp="1"/>
          </p:cNvSpPr>
          <p:nvPr>
            <p:ph type="pic" sz="quarter" idx="10" hasCustomPrompt="1"/>
          </p:nvPr>
        </p:nvSpPr>
        <p:spPr>
          <a:xfrm>
            <a:off x="1277108" y="2336800"/>
            <a:ext cx="2002536" cy="2295144"/>
          </a:xfrm>
          <a:prstGeom prst="roundRect">
            <a:avLst>
              <a:gd name="adj" fmla="val 5251"/>
            </a:avLst>
          </a:prstGeom>
          <a:ln>
            <a:solidFill>
              <a:schemeClr val="tx1">
                <a:lumMod val="20000"/>
                <a:lumOff val="80000"/>
              </a:schemeClr>
            </a:solidFill>
          </a:ln>
        </p:spPr>
        <p:txBody>
          <a:bodyPr/>
          <a:lstStyle>
            <a:lvl1pPr marL="0" indent="0">
              <a:buNone/>
              <a:defRPr/>
            </a:lvl1pPr>
          </a:lstStyle>
          <a:p>
            <a:r>
              <a:rPr lang="en-US"/>
              <a:t> </a:t>
            </a:r>
          </a:p>
        </p:txBody>
      </p:sp>
    </p:spTree>
    <p:extLst>
      <p:ext uri="{BB962C8B-B14F-4D97-AF65-F5344CB8AC3E}">
        <p14:creationId xmlns:p14="http://schemas.microsoft.com/office/powerpoint/2010/main" val="2307671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134746" y="916210"/>
            <a:ext cx="3776472" cy="5020056"/>
          </a:xfrm>
          <a:prstGeom prst="rect">
            <a:avLst/>
          </a:prstGeom>
        </p:spPr>
        <p:txBody>
          <a:bodyPr/>
          <a:lstStyle/>
          <a:p>
            <a:endParaRPr lang="en-US"/>
          </a:p>
        </p:txBody>
      </p:sp>
      <p:sp>
        <p:nvSpPr>
          <p:cNvPr id="9" name="Picture Placeholder 7"/>
          <p:cNvSpPr>
            <a:spLocks noGrp="1"/>
          </p:cNvSpPr>
          <p:nvPr>
            <p:ph type="pic" sz="quarter" idx="11"/>
          </p:nvPr>
        </p:nvSpPr>
        <p:spPr>
          <a:xfrm>
            <a:off x="537784" y="1256002"/>
            <a:ext cx="3310128" cy="4389120"/>
          </a:xfrm>
          <a:prstGeom prst="rect">
            <a:avLst/>
          </a:prstGeom>
        </p:spPr>
        <p:txBody>
          <a:bodyPr/>
          <a:lstStyle/>
          <a:p>
            <a:endParaRPr lang="en-US"/>
          </a:p>
        </p:txBody>
      </p:sp>
    </p:spTree>
    <p:extLst>
      <p:ext uri="{BB962C8B-B14F-4D97-AF65-F5344CB8AC3E}">
        <p14:creationId xmlns:p14="http://schemas.microsoft.com/office/powerpoint/2010/main" val="2437204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107286" y="2360811"/>
            <a:ext cx="3922776" cy="5202936"/>
          </a:xfrm>
          <a:prstGeom prst="rect">
            <a:avLst/>
          </a:prstGeom>
        </p:spPr>
        <p:txBody>
          <a:bodyPr/>
          <a:lstStyle/>
          <a:p>
            <a:endParaRPr lang="en-US"/>
          </a:p>
        </p:txBody>
      </p:sp>
      <p:sp>
        <p:nvSpPr>
          <p:cNvPr id="7" name="Picture Placeholder 5"/>
          <p:cNvSpPr>
            <a:spLocks noGrp="1"/>
          </p:cNvSpPr>
          <p:nvPr>
            <p:ph type="pic" sz="quarter" idx="11"/>
          </p:nvPr>
        </p:nvSpPr>
        <p:spPr>
          <a:xfrm>
            <a:off x="738431" y="4147977"/>
            <a:ext cx="2497758" cy="3313911"/>
          </a:xfrm>
          <a:prstGeom prst="rect">
            <a:avLst/>
          </a:prstGeom>
        </p:spPr>
        <p:txBody>
          <a:bodyPr/>
          <a:lstStyle/>
          <a:p>
            <a:endParaRPr lang="en-US"/>
          </a:p>
        </p:txBody>
      </p:sp>
    </p:spTree>
    <p:extLst>
      <p:ext uri="{BB962C8B-B14F-4D97-AF65-F5344CB8AC3E}">
        <p14:creationId xmlns:p14="http://schemas.microsoft.com/office/powerpoint/2010/main" val="14799290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4803347" y="1541418"/>
            <a:ext cx="2585305" cy="4845655"/>
          </a:xfrm>
          <a:prstGeom prst="rect">
            <a:avLst/>
          </a:prstGeom>
        </p:spPr>
      </p:pic>
      <p:sp>
        <p:nvSpPr>
          <p:cNvPr id="5" name="Picture Placeholder 4"/>
          <p:cNvSpPr>
            <a:spLocks noGrp="1"/>
          </p:cNvSpPr>
          <p:nvPr>
            <p:ph type="pic" sz="quarter" idx="10"/>
          </p:nvPr>
        </p:nvSpPr>
        <p:spPr>
          <a:xfrm>
            <a:off x="5095979" y="2227262"/>
            <a:ext cx="2021237" cy="3576644"/>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3367401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0" y="0"/>
            <a:ext cx="12192000" cy="2181225"/>
          </a:xfrm>
          <a:prstGeom prst="rect">
            <a:avLst/>
          </a:prstGeom>
        </p:spPr>
        <p:txBody>
          <a:bodyPr/>
          <a:lstStyle/>
          <a:p>
            <a:endParaRPr lang="en-US"/>
          </a:p>
        </p:txBody>
      </p:sp>
      <p:sp>
        <p:nvSpPr>
          <p:cNvPr id="7" name="Picture Placeholder 6"/>
          <p:cNvSpPr>
            <a:spLocks noGrp="1"/>
          </p:cNvSpPr>
          <p:nvPr>
            <p:ph type="pic" sz="quarter" idx="10"/>
          </p:nvPr>
        </p:nvSpPr>
        <p:spPr>
          <a:xfrm>
            <a:off x="1030848" y="1821441"/>
            <a:ext cx="2326649" cy="4117080"/>
          </a:xfrm>
          <a:prstGeom prst="rect">
            <a:avLst/>
          </a:prstGeom>
        </p:spPr>
        <p:txBody>
          <a:bodyPr/>
          <a:lstStyle/>
          <a:p>
            <a:endParaRPr lang="en-US"/>
          </a:p>
        </p:txBody>
      </p:sp>
    </p:spTree>
    <p:extLst>
      <p:ext uri="{BB962C8B-B14F-4D97-AF65-F5344CB8AC3E}">
        <p14:creationId xmlns:p14="http://schemas.microsoft.com/office/powerpoint/2010/main" val="20513270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5" name="Picture Placeholder 6"/>
          <p:cNvSpPr>
            <a:spLocks noGrp="1"/>
          </p:cNvSpPr>
          <p:nvPr>
            <p:ph type="pic" sz="quarter" idx="10"/>
          </p:nvPr>
        </p:nvSpPr>
        <p:spPr>
          <a:xfrm>
            <a:off x="5106764" y="2333192"/>
            <a:ext cx="1999826" cy="3565096"/>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3572698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7814715" y="1773345"/>
            <a:ext cx="3218688" cy="4251960"/>
          </a:xfrm>
          <a:prstGeom prst="rect">
            <a:avLst/>
          </a:prstGeom>
        </p:spPr>
        <p:txBody>
          <a:bodyPr/>
          <a:lstStyle/>
          <a:p>
            <a:endParaRPr lang="en-US"/>
          </a:p>
        </p:txBody>
      </p:sp>
      <p:sp>
        <p:nvSpPr>
          <p:cNvPr id="1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7"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014417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700" y="2070347"/>
            <a:ext cx="5419508" cy="3280228"/>
          </a:xfrm>
          <a:prstGeom prst="rect">
            <a:avLst/>
          </a:prstGeom>
        </p:spPr>
      </p:pic>
      <p:sp>
        <p:nvSpPr>
          <p:cNvPr id="7"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8"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
        <p:nvSpPr>
          <p:cNvPr id="6" name="Picture Placeholder 5"/>
          <p:cNvSpPr>
            <a:spLocks noGrp="1"/>
          </p:cNvSpPr>
          <p:nvPr>
            <p:ph type="pic" sz="quarter" idx="10"/>
          </p:nvPr>
        </p:nvSpPr>
        <p:spPr>
          <a:xfrm>
            <a:off x="1711071" y="2243722"/>
            <a:ext cx="4059804" cy="2576514"/>
          </a:xfrm>
          <a:prstGeom prst="rect">
            <a:avLst/>
          </a:prstGeom>
        </p:spPr>
        <p:txBody>
          <a:bodyPr/>
          <a:lstStyle/>
          <a:p>
            <a:endParaRPr lang="en-US"/>
          </a:p>
        </p:txBody>
      </p:sp>
    </p:spTree>
    <p:extLst>
      <p:ext uri="{BB962C8B-B14F-4D97-AF65-F5344CB8AC3E}">
        <p14:creationId xmlns:p14="http://schemas.microsoft.com/office/powerpoint/2010/main" val="2368666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3878263"/>
          </a:xfrm>
          <a:prstGeom prst="rect">
            <a:avLst/>
          </a:prstGeom>
        </p:spPr>
        <p:txBody>
          <a:bodyPr/>
          <a:lstStyle/>
          <a:p>
            <a:endParaRPr lang="en-US"/>
          </a:p>
        </p:txBody>
      </p:sp>
      <p:sp>
        <p:nvSpPr>
          <p:cNvPr id="8" name="Picture Placeholder 7"/>
          <p:cNvSpPr>
            <a:spLocks noGrp="1"/>
          </p:cNvSpPr>
          <p:nvPr>
            <p:ph type="pic" sz="quarter" idx="11" hasCustomPrompt="1"/>
          </p:nvPr>
        </p:nvSpPr>
        <p:spPr>
          <a:xfrm>
            <a:off x="7509858" y="676275"/>
            <a:ext cx="1403876" cy="2469721"/>
          </a:xfrm>
          <a:prstGeom prst="rect">
            <a:avLst/>
          </a:prstGeom>
        </p:spPr>
        <p:txBody>
          <a:bodyPr/>
          <a:lstStyle>
            <a:lvl1pPr marL="0" indent="0">
              <a:buNone/>
              <a:defRPr/>
            </a:lvl1pPr>
          </a:lstStyle>
          <a:p>
            <a:r>
              <a:rPr lang="en-US"/>
              <a:t> </a:t>
            </a:r>
          </a:p>
        </p:txBody>
      </p:sp>
    </p:spTree>
    <p:extLst>
      <p:ext uri="{BB962C8B-B14F-4D97-AF65-F5344CB8AC3E}">
        <p14:creationId xmlns:p14="http://schemas.microsoft.com/office/powerpoint/2010/main" val="3827110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5306819" y="1475025"/>
            <a:ext cx="3743268" cy="3273836"/>
          </a:xfrm>
          <a:prstGeom prst="rect">
            <a:avLst/>
          </a:prstGeom>
        </p:spPr>
      </p:pic>
      <p:pic>
        <p:nvPicPr>
          <p:cNvPr id="5" name="Picture 4"/>
          <p:cNvPicPr>
            <a:picLocks noChangeAspect="1"/>
          </p:cNvPicPr>
          <p:nvPr userDrawn="1"/>
        </p:nvPicPr>
        <p:blipFill>
          <a:blip r:embed="rId3"/>
          <a:stretch>
            <a:fillRect/>
          </a:stretch>
        </p:blipFill>
        <p:spPr>
          <a:xfrm>
            <a:off x="1619544" y="2111796"/>
            <a:ext cx="3993226" cy="2536156"/>
          </a:xfrm>
          <a:prstGeom prst="rect">
            <a:avLst/>
          </a:prstGeom>
        </p:spPr>
      </p:pic>
      <p:pic>
        <p:nvPicPr>
          <p:cNvPr id="7" name="Picture 6" descr="Transparent tablet PNG image"/>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rot="16200000">
            <a:off x="8679450" y="2792457"/>
            <a:ext cx="1458310" cy="2151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5"/>
          <a:stretch>
            <a:fillRect/>
          </a:stretch>
        </p:blipFill>
        <p:spPr>
          <a:xfrm>
            <a:off x="4919633" y="2939044"/>
            <a:ext cx="857280" cy="1606808"/>
          </a:xfrm>
          <a:prstGeom prst="rect">
            <a:avLst/>
          </a:prstGeom>
        </p:spPr>
      </p:pic>
      <p:sp>
        <p:nvSpPr>
          <p:cNvPr id="12" name="Picture Placeholder 11"/>
          <p:cNvSpPr>
            <a:spLocks noGrp="1"/>
          </p:cNvSpPr>
          <p:nvPr>
            <p:ph type="pic" sz="quarter" idx="10" hasCustomPrompt="1"/>
          </p:nvPr>
        </p:nvSpPr>
        <p:spPr>
          <a:xfrm>
            <a:off x="2167525" y="2408813"/>
            <a:ext cx="2888411" cy="1815193"/>
          </a:xfrm>
          <a:prstGeom prst="rect">
            <a:avLst/>
          </a:prstGeom>
        </p:spPr>
        <p:txBody>
          <a:bodyPr/>
          <a:lstStyle>
            <a:lvl1pPr marL="0" indent="0">
              <a:buNone/>
              <a:defRPr/>
            </a:lvl1pPr>
          </a:lstStyle>
          <a:p>
            <a:r>
              <a:rPr lang="en-US"/>
              <a:t> </a:t>
            </a:r>
          </a:p>
        </p:txBody>
      </p:sp>
      <p:sp>
        <p:nvSpPr>
          <p:cNvPr id="13" name="Picture Placeholder 11"/>
          <p:cNvSpPr>
            <a:spLocks noGrp="1"/>
          </p:cNvSpPr>
          <p:nvPr>
            <p:ph type="pic" sz="quarter" idx="11" hasCustomPrompt="1"/>
          </p:nvPr>
        </p:nvSpPr>
        <p:spPr>
          <a:xfrm>
            <a:off x="5520877" y="1682345"/>
            <a:ext cx="3330156" cy="1880292"/>
          </a:xfrm>
          <a:prstGeom prst="rect">
            <a:avLst/>
          </a:prstGeom>
        </p:spPr>
        <p:txBody>
          <a:bodyPr/>
          <a:lstStyle>
            <a:lvl1pPr marL="0" indent="0" rtl="0">
              <a:buNone/>
              <a:defRPr/>
            </a:lvl1pPr>
          </a:lstStyle>
          <a:p>
            <a:r>
              <a:rPr lang="en-US"/>
              <a:t> </a:t>
            </a:r>
          </a:p>
        </p:txBody>
      </p:sp>
      <p:sp>
        <p:nvSpPr>
          <p:cNvPr id="14" name="Picture Placeholder 11"/>
          <p:cNvSpPr>
            <a:spLocks noGrp="1"/>
          </p:cNvSpPr>
          <p:nvPr>
            <p:ph type="pic" sz="quarter" idx="12" hasCustomPrompt="1"/>
          </p:nvPr>
        </p:nvSpPr>
        <p:spPr>
          <a:xfrm>
            <a:off x="5023931" y="3173352"/>
            <a:ext cx="655286" cy="1168181"/>
          </a:xfrm>
          <a:prstGeom prst="rect">
            <a:avLst/>
          </a:prstGeom>
        </p:spPr>
        <p:txBody>
          <a:bodyPr/>
          <a:lstStyle>
            <a:lvl1pPr marL="0" indent="0" rtl="0">
              <a:buNone/>
              <a:defRPr/>
            </a:lvl1pPr>
          </a:lstStyle>
          <a:p>
            <a:r>
              <a:rPr lang="en-US"/>
              <a:t> </a:t>
            </a:r>
          </a:p>
        </p:txBody>
      </p:sp>
      <p:sp>
        <p:nvSpPr>
          <p:cNvPr id="15" name="Picture Placeholder 11"/>
          <p:cNvSpPr>
            <a:spLocks noGrp="1"/>
          </p:cNvSpPr>
          <p:nvPr>
            <p:ph type="pic" sz="quarter" idx="13" hasCustomPrompt="1"/>
          </p:nvPr>
        </p:nvSpPr>
        <p:spPr>
          <a:xfrm>
            <a:off x="8545467" y="3238572"/>
            <a:ext cx="1706380" cy="1280161"/>
          </a:xfrm>
          <a:prstGeom prst="rect">
            <a:avLst/>
          </a:prstGeom>
        </p:spPr>
        <p:txBody>
          <a:bodyPr/>
          <a:lstStyle>
            <a:lvl1pPr marL="0" indent="0" rtl="0">
              <a:buNone/>
              <a:defRPr/>
            </a:lvl1pPr>
          </a:lstStyle>
          <a:p>
            <a:r>
              <a:rPr lang="en-US"/>
              <a:t> </a:t>
            </a:r>
          </a:p>
        </p:txBody>
      </p:sp>
      <p:sp>
        <p:nvSpPr>
          <p:cNvPr id="1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7"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389685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42076" y="1565563"/>
            <a:ext cx="5058641" cy="4424252"/>
          </a:xfrm>
          <a:prstGeom prst="rect">
            <a:avLst/>
          </a:prstGeom>
        </p:spPr>
      </p:pic>
      <p:sp>
        <p:nvSpPr>
          <p:cNvPr id="6" name="Picture Placeholder 5"/>
          <p:cNvSpPr>
            <a:spLocks noGrp="1"/>
          </p:cNvSpPr>
          <p:nvPr>
            <p:ph type="pic" sz="quarter" idx="10" hasCustomPrompt="1"/>
          </p:nvPr>
        </p:nvSpPr>
        <p:spPr>
          <a:xfrm>
            <a:off x="1231353" y="1845733"/>
            <a:ext cx="4500363" cy="2541022"/>
          </a:xfrm>
          <a:prstGeom prst="rect">
            <a:avLst/>
          </a:prstGeom>
        </p:spPr>
        <p:txBody>
          <a:bodyPr/>
          <a:lstStyle>
            <a:lvl1pPr marL="0" indent="0">
              <a:buNone/>
              <a:defRPr baseline="0"/>
            </a:lvl1pPr>
          </a:lstStyle>
          <a:p>
            <a:r>
              <a:rPr lang="en-US"/>
              <a:t> </a:t>
            </a:r>
          </a:p>
        </p:txBody>
      </p:sp>
    </p:spTree>
    <p:extLst>
      <p:ext uri="{BB962C8B-B14F-4D97-AF65-F5344CB8AC3E}">
        <p14:creationId xmlns:p14="http://schemas.microsoft.com/office/powerpoint/2010/main" val="56966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886404" y="1251550"/>
            <a:ext cx="3922079" cy="5374701"/>
          </a:xfrm>
          <a:prstGeom prst="rect">
            <a:avLst/>
          </a:prstGeom>
        </p:spPr>
      </p:pic>
      <p:sp>
        <p:nvSpPr>
          <p:cNvPr id="6" name="Picture Placeholder 5"/>
          <p:cNvSpPr>
            <a:spLocks noGrp="1"/>
          </p:cNvSpPr>
          <p:nvPr>
            <p:ph type="pic" sz="quarter" idx="10" hasCustomPrompt="1"/>
          </p:nvPr>
        </p:nvSpPr>
        <p:spPr>
          <a:xfrm>
            <a:off x="1426118" y="1813456"/>
            <a:ext cx="2955354" cy="3921030"/>
          </a:xfrm>
          <a:prstGeom prst="rect">
            <a:avLst/>
          </a:prstGeom>
        </p:spPr>
        <p:txBody>
          <a:bodyPr/>
          <a:lstStyle>
            <a:lvl1pPr marL="0" indent="0">
              <a:buNone/>
              <a:defRPr/>
            </a:lvl1pPr>
          </a:lstStyle>
          <a:p>
            <a:r>
              <a:rPr lang="en-US"/>
              <a:t> </a:t>
            </a:r>
          </a:p>
        </p:txBody>
      </p:sp>
    </p:spTree>
    <p:extLst>
      <p:ext uri="{BB962C8B-B14F-4D97-AF65-F5344CB8AC3E}">
        <p14:creationId xmlns:p14="http://schemas.microsoft.com/office/powerpoint/2010/main" val="34396578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696810" y="1549996"/>
            <a:ext cx="2585305" cy="4845655"/>
          </a:xfrm>
          <a:prstGeom prst="rect">
            <a:avLst/>
          </a:prstGeom>
        </p:spPr>
      </p:pic>
      <p:sp>
        <p:nvSpPr>
          <p:cNvPr id="6" name="Picture Placeholder 5"/>
          <p:cNvSpPr>
            <a:spLocks noGrp="1"/>
          </p:cNvSpPr>
          <p:nvPr>
            <p:ph type="pic" sz="quarter" idx="10" hasCustomPrompt="1"/>
          </p:nvPr>
        </p:nvSpPr>
        <p:spPr>
          <a:xfrm>
            <a:off x="1989441" y="2235840"/>
            <a:ext cx="2021237" cy="3576644"/>
          </a:xfrm>
          <a:prstGeom prst="rect">
            <a:avLst/>
          </a:prstGeom>
        </p:spPr>
        <p:txBody>
          <a:bodyPr/>
          <a:lstStyle>
            <a:lvl1pPr marL="0" indent="0">
              <a:buNone/>
              <a:defRPr/>
            </a:lvl1pPr>
          </a:lstStyle>
          <a:p>
            <a:r>
              <a:rPr lang="en-US"/>
              <a:t> </a:t>
            </a:r>
          </a:p>
        </p:txBody>
      </p:sp>
    </p:spTree>
    <p:extLst>
      <p:ext uri="{BB962C8B-B14F-4D97-AF65-F5344CB8AC3E}">
        <p14:creationId xmlns:p14="http://schemas.microsoft.com/office/powerpoint/2010/main" val="3055802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8" name="Picture Placeholder 6"/>
          <p:cNvSpPr>
            <a:spLocks noGrp="1"/>
          </p:cNvSpPr>
          <p:nvPr>
            <p:ph type="pic" sz="quarter" idx="11" hasCustomPrompt="1"/>
          </p:nvPr>
        </p:nvSpPr>
        <p:spPr>
          <a:xfrm>
            <a:off x="2479705" y="2004030"/>
            <a:ext cx="2935579" cy="3971026"/>
          </a:xfrm>
          <a:prstGeom prst="rect">
            <a:avLst/>
          </a:prstGeom>
        </p:spPr>
        <p:txBody>
          <a:bodyPr/>
          <a:lstStyle>
            <a:lvl1pPr marL="0" indent="0">
              <a:buNone/>
              <a:defRPr/>
            </a:lvl1pPr>
          </a:lstStyle>
          <a:p>
            <a:r>
              <a:rPr lang="en-US"/>
              <a:t> </a:t>
            </a:r>
          </a:p>
        </p:txBody>
      </p:sp>
      <p:sp>
        <p:nvSpPr>
          <p:cNvPr id="9" name="Picture Placeholder 6"/>
          <p:cNvSpPr>
            <a:spLocks noGrp="1"/>
          </p:cNvSpPr>
          <p:nvPr>
            <p:ph type="pic" sz="quarter" idx="12" hasCustomPrompt="1"/>
          </p:nvPr>
        </p:nvSpPr>
        <p:spPr>
          <a:xfrm>
            <a:off x="3422288" y="2004030"/>
            <a:ext cx="2935579" cy="3971026"/>
          </a:xfrm>
          <a:prstGeom prst="rect">
            <a:avLst/>
          </a:prstGeom>
        </p:spPr>
        <p:txBody>
          <a:bodyPr/>
          <a:lstStyle>
            <a:lvl1pPr marL="0" indent="0" rtl="0">
              <a:buNone/>
              <a:defRPr/>
            </a:lvl1pPr>
          </a:lstStyle>
          <a:p>
            <a:r>
              <a:rPr lang="en-US"/>
              <a:t> </a:t>
            </a:r>
          </a:p>
        </p:txBody>
      </p:sp>
      <p:sp>
        <p:nvSpPr>
          <p:cNvPr id="7" name="Picture Placeholder 6"/>
          <p:cNvSpPr>
            <a:spLocks noGrp="1"/>
          </p:cNvSpPr>
          <p:nvPr>
            <p:ph type="pic" sz="quarter" idx="10" hasCustomPrompt="1"/>
          </p:nvPr>
        </p:nvSpPr>
        <p:spPr>
          <a:xfrm>
            <a:off x="1379689" y="2004030"/>
            <a:ext cx="2935579" cy="3971026"/>
          </a:xfrm>
          <a:prstGeom prst="rect">
            <a:avLst/>
          </a:prstGeom>
        </p:spPr>
        <p:txBody>
          <a:bodyPr/>
          <a:lstStyle>
            <a:lvl1pPr marL="0" indent="0">
              <a:buNone/>
              <a:defRPr/>
            </a:lvl1pPr>
          </a:lstStyle>
          <a:p>
            <a:r>
              <a:rPr lang="en-US"/>
              <a:t> </a:t>
            </a:r>
          </a:p>
        </p:txBody>
      </p:sp>
    </p:spTree>
    <p:extLst>
      <p:ext uri="{BB962C8B-B14F-4D97-AF65-F5344CB8AC3E}">
        <p14:creationId xmlns:p14="http://schemas.microsoft.com/office/powerpoint/2010/main" val="39412217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310529" y="2173395"/>
            <a:ext cx="1999827" cy="3576443"/>
          </a:xfrm>
          <a:prstGeom prst="rect">
            <a:avLst/>
          </a:prstGeom>
        </p:spPr>
        <p:txBody>
          <a:bodyPr/>
          <a:lstStyle>
            <a:lvl1pPr marL="0" indent="0">
              <a:buNone/>
              <a:defRPr/>
            </a:lvl1pPr>
          </a:lstStyle>
          <a:p>
            <a:r>
              <a:rPr lang="en-US"/>
              <a:t> </a:t>
            </a:r>
          </a:p>
        </p:txBody>
      </p:sp>
      <p:sp>
        <p:nvSpPr>
          <p:cNvPr id="7" name="Picture Placeholder 5"/>
          <p:cNvSpPr>
            <a:spLocks noGrp="1"/>
          </p:cNvSpPr>
          <p:nvPr>
            <p:ph type="pic" sz="quarter" idx="11" hasCustomPrompt="1"/>
          </p:nvPr>
        </p:nvSpPr>
        <p:spPr>
          <a:xfrm>
            <a:off x="4715241" y="1985826"/>
            <a:ext cx="2251725" cy="3940235"/>
          </a:xfrm>
          <a:prstGeom prst="rect">
            <a:avLst/>
          </a:prstGeom>
        </p:spPr>
        <p:txBody>
          <a:bodyPr/>
          <a:lstStyle>
            <a:lvl1pPr marL="0" indent="0">
              <a:buNone/>
              <a:defRPr/>
            </a:lvl1pPr>
          </a:lstStyle>
          <a:p>
            <a:r>
              <a:rPr lang="en-US"/>
              <a:t> </a:t>
            </a:r>
          </a:p>
        </p:txBody>
      </p:sp>
    </p:spTree>
    <p:extLst>
      <p:ext uri="{BB962C8B-B14F-4D97-AF65-F5344CB8AC3E}">
        <p14:creationId xmlns:p14="http://schemas.microsoft.com/office/powerpoint/2010/main" val="2862737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265272" y="2112238"/>
            <a:ext cx="2016754" cy="3584676"/>
          </a:xfrm>
          <a:prstGeom prst="rect">
            <a:avLst/>
          </a:prstGeom>
        </p:spPr>
        <p:txBody>
          <a:bodyPr/>
          <a:lstStyle>
            <a:lvl1pPr marL="0" indent="0">
              <a:buNone/>
              <a:defRPr/>
            </a:lvl1pPr>
          </a:lstStyle>
          <a:p>
            <a:r>
              <a:rPr lang="en-US"/>
              <a:t> </a:t>
            </a:r>
          </a:p>
        </p:txBody>
      </p:sp>
      <p:sp>
        <p:nvSpPr>
          <p:cNvPr id="7" name="Picture Placeholder 5"/>
          <p:cNvSpPr>
            <a:spLocks noGrp="1"/>
          </p:cNvSpPr>
          <p:nvPr>
            <p:ph type="pic" sz="quarter" idx="11" hasCustomPrompt="1"/>
          </p:nvPr>
        </p:nvSpPr>
        <p:spPr>
          <a:xfrm>
            <a:off x="3515072" y="2112238"/>
            <a:ext cx="2016754" cy="3584676"/>
          </a:xfrm>
          <a:prstGeom prst="rect">
            <a:avLst/>
          </a:prstGeom>
        </p:spPr>
        <p:txBody>
          <a:bodyPr/>
          <a:lstStyle>
            <a:lvl1pPr marL="0" indent="0">
              <a:buNone/>
              <a:defRPr/>
            </a:lvl1pPr>
          </a:lstStyle>
          <a:p>
            <a:r>
              <a:rPr lang="en-US"/>
              <a:t> </a:t>
            </a:r>
          </a:p>
        </p:txBody>
      </p:sp>
      <p:sp>
        <p:nvSpPr>
          <p:cNvPr id="8" name="Picture Placeholder 5"/>
          <p:cNvSpPr>
            <a:spLocks noGrp="1"/>
          </p:cNvSpPr>
          <p:nvPr>
            <p:ph type="pic" sz="quarter" idx="12" hasCustomPrompt="1"/>
          </p:nvPr>
        </p:nvSpPr>
        <p:spPr>
          <a:xfrm>
            <a:off x="5631259" y="2112238"/>
            <a:ext cx="2016754" cy="3584676"/>
          </a:xfrm>
          <a:prstGeom prst="rect">
            <a:avLst/>
          </a:prstGeom>
        </p:spPr>
        <p:txBody>
          <a:bodyPr/>
          <a:lstStyle>
            <a:lvl1pPr marL="0" indent="0" rtl="0">
              <a:buNone/>
              <a:defRPr/>
            </a:lvl1pPr>
          </a:lstStyle>
          <a:p>
            <a:r>
              <a:rPr lang="en-US"/>
              <a:t> </a:t>
            </a:r>
          </a:p>
        </p:txBody>
      </p:sp>
    </p:spTree>
    <p:extLst>
      <p:ext uri="{BB962C8B-B14F-4D97-AF65-F5344CB8AC3E}">
        <p14:creationId xmlns:p14="http://schemas.microsoft.com/office/powerpoint/2010/main" val="3101695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456719" y="1628177"/>
            <a:ext cx="1778140" cy="3332780"/>
          </a:xfrm>
          <a:prstGeom prst="rect">
            <a:avLst/>
          </a:prstGeom>
        </p:spPr>
      </p:pic>
      <p:pic>
        <p:nvPicPr>
          <p:cNvPr id="5" name="Picture 4"/>
          <p:cNvPicPr>
            <a:picLocks noChangeAspect="1"/>
          </p:cNvPicPr>
          <p:nvPr userDrawn="1"/>
        </p:nvPicPr>
        <p:blipFill>
          <a:blip r:embed="rId2"/>
          <a:stretch>
            <a:fillRect/>
          </a:stretch>
        </p:blipFill>
        <p:spPr>
          <a:xfrm>
            <a:off x="3333784" y="1628177"/>
            <a:ext cx="1778140" cy="3332780"/>
          </a:xfrm>
          <a:prstGeom prst="rect">
            <a:avLst/>
          </a:prstGeom>
        </p:spPr>
      </p:pic>
      <p:pic>
        <p:nvPicPr>
          <p:cNvPr id="7" name="Picture 6"/>
          <p:cNvPicPr>
            <a:picLocks noChangeAspect="1"/>
          </p:cNvPicPr>
          <p:nvPr userDrawn="1"/>
        </p:nvPicPr>
        <p:blipFill>
          <a:blip r:embed="rId2"/>
          <a:stretch>
            <a:fillRect/>
          </a:stretch>
        </p:blipFill>
        <p:spPr>
          <a:xfrm>
            <a:off x="5200362" y="1628177"/>
            <a:ext cx="1778140" cy="3332780"/>
          </a:xfrm>
          <a:prstGeom prst="rect">
            <a:avLst/>
          </a:prstGeom>
        </p:spPr>
      </p:pic>
      <p:pic>
        <p:nvPicPr>
          <p:cNvPr id="9" name="Picture 8"/>
          <p:cNvPicPr>
            <a:picLocks noChangeAspect="1"/>
          </p:cNvPicPr>
          <p:nvPr userDrawn="1"/>
        </p:nvPicPr>
        <p:blipFill>
          <a:blip r:embed="rId2"/>
          <a:stretch>
            <a:fillRect/>
          </a:stretch>
        </p:blipFill>
        <p:spPr>
          <a:xfrm>
            <a:off x="7062603" y="1628177"/>
            <a:ext cx="1778140" cy="3332780"/>
          </a:xfrm>
          <a:prstGeom prst="rect">
            <a:avLst/>
          </a:prstGeom>
        </p:spPr>
      </p:pic>
      <p:pic>
        <p:nvPicPr>
          <p:cNvPr id="11" name="Picture 10"/>
          <p:cNvPicPr>
            <a:picLocks noChangeAspect="1"/>
          </p:cNvPicPr>
          <p:nvPr userDrawn="1"/>
        </p:nvPicPr>
        <p:blipFill>
          <a:blip r:embed="rId2"/>
          <a:stretch>
            <a:fillRect/>
          </a:stretch>
        </p:blipFill>
        <p:spPr>
          <a:xfrm>
            <a:off x="8936884" y="1628177"/>
            <a:ext cx="1778140" cy="3332780"/>
          </a:xfrm>
          <a:prstGeom prst="rect">
            <a:avLst/>
          </a:prstGeom>
        </p:spPr>
      </p:pic>
      <p:sp>
        <p:nvSpPr>
          <p:cNvPr id="13" name="Picture Placeholder 5"/>
          <p:cNvSpPr>
            <a:spLocks noGrp="1"/>
          </p:cNvSpPr>
          <p:nvPr>
            <p:ph type="pic" sz="quarter" idx="10" hasCustomPrompt="1"/>
          </p:nvPr>
        </p:nvSpPr>
        <p:spPr>
          <a:xfrm>
            <a:off x="1673050" y="2112238"/>
            <a:ext cx="1359171" cy="2424931"/>
          </a:xfrm>
          <a:prstGeom prst="rect">
            <a:avLst/>
          </a:prstGeom>
        </p:spPr>
        <p:txBody>
          <a:bodyPr/>
          <a:lstStyle>
            <a:lvl1pPr marL="0" indent="0">
              <a:buNone/>
              <a:defRPr/>
            </a:lvl1pPr>
          </a:lstStyle>
          <a:p>
            <a:r>
              <a:rPr lang="en-US"/>
              <a:t> </a:t>
            </a:r>
          </a:p>
        </p:txBody>
      </p:sp>
      <p:sp>
        <p:nvSpPr>
          <p:cNvPr id="14" name="Picture Placeholder 5"/>
          <p:cNvSpPr>
            <a:spLocks noGrp="1"/>
          </p:cNvSpPr>
          <p:nvPr>
            <p:ph type="pic" sz="quarter" idx="11" hasCustomPrompt="1"/>
          </p:nvPr>
        </p:nvSpPr>
        <p:spPr>
          <a:xfrm>
            <a:off x="3550114" y="2112238"/>
            <a:ext cx="1359171" cy="2424931"/>
          </a:xfrm>
          <a:prstGeom prst="rect">
            <a:avLst/>
          </a:prstGeom>
        </p:spPr>
        <p:txBody>
          <a:bodyPr/>
          <a:lstStyle>
            <a:lvl1pPr marL="0" indent="0">
              <a:buNone/>
              <a:defRPr/>
            </a:lvl1pPr>
          </a:lstStyle>
          <a:p>
            <a:r>
              <a:rPr lang="en-US"/>
              <a:t> </a:t>
            </a:r>
          </a:p>
        </p:txBody>
      </p:sp>
      <p:sp>
        <p:nvSpPr>
          <p:cNvPr id="15" name="Picture Placeholder 5"/>
          <p:cNvSpPr>
            <a:spLocks noGrp="1"/>
          </p:cNvSpPr>
          <p:nvPr>
            <p:ph type="pic" sz="quarter" idx="12" hasCustomPrompt="1"/>
          </p:nvPr>
        </p:nvSpPr>
        <p:spPr>
          <a:xfrm>
            <a:off x="5416693" y="2112238"/>
            <a:ext cx="1359171" cy="2424931"/>
          </a:xfrm>
          <a:prstGeom prst="rect">
            <a:avLst/>
          </a:prstGeom>
        </p:spPr>
        <p:txBody>
          <a:bodyPr/>
          <a:lstStyle>
            <a:lvl1pPr marL="0" indent="0">
              <a:buNone/>
              <a:defRPr/>
            </a:lvl1pPr>
          </a:lstStyle>
          <a:p>
            <a:r>
              <a:rPr lang="en-US"/>
              <a:t> </a:t>
            </a:r>
          </a:p>
        </p:txBody>
      </p:sp>
      <p:sp>
        <p:nvSpPr>
          <p:cNvPr id="16" name="Picture Placeholder 5"/>
          <p:cNvSpPr>
            <a:spLocks noGrp="1"/>
          </p:cNvSpPr>
          <p:nvPr>
            <p:ph type="pic" sz="quarter" idx="13" hasCustomPrompt="1"/>
          </p:nvPr>
        </p:nvSpPr>
        <p:spPr>
          <a:xfrm>
            <a:off x="7272087" y="2112238"/>
            <a:ext cx="1359171" cy="2424931"/>
          </a:xfrm>
          <a:prstGeom prst="rect">
            <a:avLst/>
          </a:prstGeom>
        </p:spPr>
        <p:txBody>
          <a:bodyPr/>
          <a:lstStyle>
            <a:lvl1pPr marL="0" indent="0">
              <a:buNone/>
              <a:defRPr/>
            </a:lvl1pPr>
          </a:lstStyle>
          <a:p>
            <a:r>
              <a:rPr lang="en-US"/>
              <a:t> </a:t>
            </a:r>
          </a:p>
        </p:txBody>
      </p:sp>
      <p:sp>
        <p:nvSpPr>
          <p:cNvPr id="17" name="Picture Placeholder 5"/>
          <p:cNvSpPr>
            <a:spLocks noGrp="1"/>
          </p:cNvSpPr>
          <p:nvPr>
            <p:ph type="pic" sz="quarter" idx="14" hasCustomPrompt="1"/>
          </p:nvPr>
        </p:nvSpPr>
        <p:spPr>
          <a:xfrm>
            <a:off x="9153215" y="2112238"/>
            <a:ext cx="1359171" cy="2424931"/>
          </a:xfrm>
          <a:prstGeom prst="rect">
            <a:avLst/>
          </a:prstGeom>
        </p:spPr>
        <p:txBody>
          <a:bodyPr/>
          <a:lstStyle>
            <a:lvl1pPr marL="0" indent="0" rtl="0">
              <a:buNone/>
              <a:defRPr/>
            </a:lvl1pPr>
          </a:lstStyle>
          <a:p>
            <a:r>
              <a:rPr lang="en-US"/>
              <a:t> </a:t>
            </a:r>
          </a:p>
        </p:txBody>
      </p:sp>
      <p:sp>
        <p:nvSpPr>
          <p:cNvPr id="18"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9"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16060686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181225"/>
            <a:ext cx="12192000" cy="3076575"/>
          </a:xfrm>
          <a:prstGeom prst="rect">
            <a:avLst/>
          </a:prstGeom>
        </p:spPr>
        <p:txBody>
          <a:bodyPr/>
          <a:lstStyle/>
          <a:p>
            <a:endParaRPr lang="en-US"/>
          </a:p>
        </p:txBody>
      </p:sp>
      <p:sp>
        <p:nvSpPr>
          <p:cNvPr id="9"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0"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3476353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442537" y="1629435"/>
            <a:ext cx="1799921" cy="3373604"/>
          </a:xfrm>
          <a:prstGeom prst="rect">
            <a:avLst/>
          </a:prstGeom>
        </p:spPr>
      </p:pic>
      <p:pic>
        <p:nvPicPr>
          <p:cNvPr id="5" name="Picture 4"/>
          <p:cNvPicPr>
            <a:picLocks noChangeAspect="1"/>
          </p:cNvPicPr>
          <p:nvPr userDrawn="1"/>
        </p:nvPicPr>
        <p:blipFill>
          <a:blip r:embed="rId2"/>
          <a:stretch>
            <a:fillRect/>
          </a:stretch>
        </p:blipFill>
        <p:spPr>
          <a:xfrm>
            <a:off x="3308041" y="1629435"/>
            <a:ext cx="1799921" cy="3373604"/>
          </a:xfrm>
          <a:prstGeom prst="rect">
            <a:avLst/>
          </a:prstGeom>
        </p:spPr>
      </p:pic>
      <p:pic>
        <p:nvPicPr>
          <p:cNvPr id="7" name="Picture 6"/>
          <p:cNvPicPr>
            <a:picLocks noChangeAspect="1"/>
          </p:cNvPicPr>
          <p:nvPr userDrawn="1"/>
        </p:nvPicPr>
        <p:blipFill>
          <a:blip r:embed="rId2"/>
          <a:stretch>
            <a:fillRect/>
          </a:stretch>
        </p:blipFill>
        <p:spPr>
          <a:xfrm>
            <a:off x="5199646" y="1629435"/>
            <a:ext cx="1799921" cy="3373604"/>
          </a:xfrm>
          <a:prstGeom prst="rect">
            <a:avLst/>
          </a:prstGeom>
        </p:spPr>
      </p:pic>
      <p:pic>
        <p:nvPicPr>
          <p:cNvPr id="9" name="Picture 8"/>
          <p:cNvPicPr>
            <a:picLocks noChangeAspect="1"/>
          </p:cNvPicPr>
          <p:nvPr userDrawn="1"/>
        </p:nvPicPr>
        <p:blipFill>
          <a:blip r:embed="rId2"/>
          <a:stretch>
            <a:fillRect/>
          </a:stretch>
        </p:blipFill>
        <p:spPr>
          <a:xfrm>
            <a:off x="7058877" y="1629435"/>
            <a:ext cx="1799921" cy="3373604"/>
          </a:xfrm>
          <a:prstGeom prst="rect">
            <a:avLst/>
          </a:prstGeom>
        </p:spPr>
      </p:pic>
      <p:pic>
        <p:nvPicPr>
          <p:cNvPr id="11" name="Picture 10"/>
          <p:cNvPicPr>
            <a:picLocks noChangeAspect="1"/>
          </p:cNvPicPr>
          <p:nvPr userDrawn="1"/>
        </p:nvPicPr>
        <p:blipFill>
          <a:blip r:embed="rId2"/>
          <a:stretch>
            <a:fillRect/>
          </a:stretch>
        </p:blipFill>
        <p:spPr>
          <a:xfrm>
            <a:off x="8921118" y="1629435"/>
            <a:ext cx="1799921" cy="3373604"/>
          </a:xfrm>
          <a:prstGeom prst="rect">
            <a:avLst/>
          </a:prstGeom>
        </p:spPr>
      </p:pic>
      <p:sp>
        <p:nvSpPr>
          <p:cNvPr id="18" name="Picture Placeholder 5"/>
          <p:cNvSpPr>
            <a:spLocks noGrp="1"/>
          </p:cNvSpPr>
          <p:nvPr>
            <p:ph type="pic" sz="quarter" idx="10" hasCustomPrompt="1"/>
          </p:nvPr>
        </p:nvSpPr>
        <p:spPr>
          <a:xfrm>
            <a:off x="1646271" y="2106929"/>
            <a:ext cx="1407209" cy="2477772"/>
          </a:xfrm>
          <a:prstGeom prst="rect">
            <a:avLst/>
          </a:prstGeom>
        </p:spPr>
        <p:txBody>
          <a:bodyPr/>
          <a:lstStyle>
            <a:lvl1pPr marL="0" indent="0" rtl="0">
              <a:buNone/>
              <a:defRPr/>
            </a:lvl1pPr>
          </a:lstStyle>
          <a:p>
            <a:r>
              <a:rPr lang="en-US"/>
              <a:t> </a:t>
            </a:r>
          </a:p>
        </p:txBody>
      </p:sp>
      <p:sp>
        <p:nvSpPr>
          <p:cNvPr id="20" name="Picture Placeholder 5"/>
          <p:cNvSpPr>
            <a:spLocks noGrp="1"/>
          </p:cNvSpPr>
          <p:nvPr>
            <p:ph type="pic" sz="quarter" idx="11" hasCustomPrompt="1"/>
          </p:nvPr>
        </p:nvSpPr>
        <p:spPr>
          <a:xfrm>
            <a:off x="3511776" y="2106929"/>
            <a:ext cx="1407209" cy="2477772"/>
          </a:xfrm>
          <a:prstGeom prst="rect">
            <a:avLst/>
          </a:prstGeom>
        </p:spPr>
        <p:txBody>
          <a:bodyPr/>
          <a:lstStyle>
            <a:lvl1pPr marL="0" indent="0" rtl="0">
              <a:buNone/>
              <a:defRPr/>
            </a:lvl1pPr>
          </a:lstStyle>
          <a:p>
            <a:r>
              <a:rPr lang="en-US"/>
              <a:t> </a:t>
            </a:r>
          </a:p>
        </p:txBody>
      </p:sp>
      <p:sp>
        <p:nvSpPr>
          <p:cNvPr id="21" name="Picture Placeholder 5"/>
          <p:cNvSpPr>
            <a:spLocks noGrp="1"/>
          </p:cNvSpPr>
          <p:nvPr>
            <p:ph type="pic" sz="quarter" idx="12" hasCustomPrompt="1"/>
          </p:nvPr>
        </p:nvSpPr>
        <p:spPr>
          <a:xfrm>
            <a:off x="5403381" y="2106929"/>
            <a:ext cx="1407209" cy="2477772"/>
          </a:xfrm>
          <a:prstGeom prst="rect">
            <a:avLst/>
          </a:prstGeom>
        </p:spPr>
        <p:txBody>
          <a:bodyPr/>
          <a:lstStyle>
            <a:lvl1pPr marL="0" indent="0" rtl="0">
              <a:buNone/>
              <a:defRPr/>
            </a:lvl1pPr>
          </a:lstStyle>
          <a:p>
            <a:r>
              <a:rPr lang="en-US"/>
              <a:t> </a:t>
            </a:r>
          </a:p>
        </p:txBody>
      </p:sp>
      <p:sp>
        <p:nvSpPr>
          <p:cNvPr id="22" name="Picture Placeholder 5"/>
          <p:cNvSpPr>
            <a:spLocks noGrp="1"/>
          </p:cNvSpPr>
          <p:nvPr>
            <p:ph type="pic" sz="quarter" idx="13" hasCustomPrompt="1"/>
          </p:nvPr>
        </p:nvSpPr>
        <p:spPr>
          <a:xfrm>
            <a:off x="7262611" y="2106929"/>
            <a:ext cx="1407209" cy="2477772"/>
          </a:xfrm>
          <a:prstGeom prst="rect">
            <a:avLst/>
          </a:prstGeom>
        </p:spPr>
        <p:txBody>
          <a:bodyPr/>
          <a:lstStyle>
            <a:lvl1pPr marL="0" indent="0" rtl="0">
              <a:buNone/>
              <a:defRPr/>
            </a:lvl1pPr>
          </a:lstStyle>
          <a:p>
            <a:r>
              <a:rPr lang="en-US"/>
              <a:t> </a:t>
            </a:r>
          </a:p>
        </p:txBody>
      </p:sp>
      <p:sp>
        <p:nvSpPr>
          <p:cNvPr id="23" name="Picture Placeholder 5"/>
          <p:cNvSpPr>
            <a:spLocks noGrp="1"/>
          </p:cNvSpPr>
          <p:nvPr>
            <p:ph type="pic" sz="quarter" idx="14" hasCustomPrompt="1"/>
          </p:nvPr>
        </p:nvSpPr>
        <p:spPr>
          <a:xfrm>
            <a:off x="9124853" y="2106929"/>
            <a:ext cx="1407209" cy="2477772"/>
          </a:xfrm>
          <a:prstGeom prst="rect">
            <a:avLst/>
          </a:prstGeom>
        </p:spPr>
        <p:txBody>
          <a:bodyPr/>
          <a:lstStyle>
            <a:lvl1pPr marL="0" indent="0" rtl="0">
              <a:buNone/>
              <a:defRPr/>
            </a:lvl1pPr>
          </a:lstStyle>
          <a:p>
            <a:r>
              <a:rPr lang="en-US"/>
              <a:t> </a:t>
            </a:r>
          </a:p>
        </p:txBody>
      </p:sp>
      <p:sp>
        <p:nvSpPr>
          <p:cNvPr id="24"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25"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32678919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rot="18900000" flipH="1">
            <a:off x="-1684191" y="3424839"/>
            <a:ext cx="1808054" cy="3388847"/>
          </a:xfrm>
          <a:prstGeom prst="rect">
            <a:avLst/>
          </a:prstGeom>
        </p:spPr>
      </p:pic>
      <p:pic>
        <p:nvPicPr>
          <p:cNvPr id="5" name="Picture 4"/>
          <p:cNvPicPr>
            <a:picLocks noChangeAspect="1"/>
          </p:cNvPicPr>
          <p:nvPr userDrawn="1"/>
        </p:nvPicPr>
        <p:blipFill>
          <a:blip r:embed="rId2"/>
          <a:stretch>
            <a:fillRect/>
          </a:stretch>
        </p:blipFill>
        <p:spPr>
          <a:xfrm rot="18900000" flipH="1">
            <a:off x="804086" y="5961301"/>
            <a:ext cx="1808054" cy="3388847"/>
          </a:xfrm>
          <a:prstGeom prst="rect">
            <a:avLst/>
          </a:prstGeom>
        </p:spPr>
      </p:pic>
      <p:pic>
        <p:nvPicPr>
          <p:cNvPr id="7" name="Picture 6"/>
          <p:cNvPicPr>
            <a:picLocks noChangeAspect="1"/>
          </p:cNvPicPr>
          <p:nvPr userDrawn="1"/>
        </p:nvPicPr>
        <p:blipFill>
          <a:blip r:embed="rId2"/>
          <a:stretch>
            <a:fillRect/>
          </a:stretch>
        </p:blipFill>
        <p:spPr>
          <a:xfrm rot="18900000" flipH="1">
            <a:off x="-1505583" y="831438"/>
            <a:ext cx="1808054" cy="3388847"/>
          </a:xfrm>
          <a:prstGeom prst="rect">
            <a:avLst/>
          </a:prstGeom>
        </p:spPr>
      </p:pic>
      <p:pic>
        <p:nvPicPr>
          <p:cNvPr id="9" name="Picture 8"/>
          <p:cNvPicPr>
            <a:picLocks noChangeAspect="1"/>
          </p:cNvPicPr>
          <p:nvPr userDrawn="1"/>
        </p:nvPicPr>
        <p:blipFill>
          <a:blip r:embed="rId2"/>
          <a:stretch>
            <a:fillRect/>
          </a:stretch>
        </p:blipFill>
        <p:spPr>
          <a:xfrm rot="18900000" flipH="1">
            <a:off x="982694" y="3367900"/>
            <a:ext cx="1808054" cy="3388847"/>
          </a:xfrm>
          <a:prstGeom prst="rect">
            <a:avLst/>
          </a:prstGeom>
        </p:spPr>
      </p:pic>
      <p:pic>
        <p:nvPicPr>
          <p:cNvPr id="11" name="Picture 10"/>
          <p:cNvPicPr>
            <a:picLocks noChangeAspect="1"/>
          </p:cNvPicPr>
          <p:nvPr userDrawn="1"/>
        </p:nvPicPr>
        <p:blipFill>
          <a:blip r:embed="rId2"/>
          <a:stretch>
            <a:fillRect/>
          </a:stretch>
        </p:blipFill>
        <p:spPr>
          <a:xfrm rot="18900000" flipH="1">
            <a:off x="-1302167" y="-1733947"/>
            <a:ext cx="1808054" cy="3388847"/>
          </a:xfrm>
          <a:prstGeom prst="rect">
            <a:avLst/>
          </a:prstGeom>
        </p:spPr>
      </p:pic>
      <p:pic>
        <p:nvPicPr>
          <p:cNvPr id="13" name="Picture 12"/>
          <p:cNvPicPr>
            <a:picLocks noChangeAspect="1"/>
          </p:cNvPicPr>
          <p:nvPr userDrawn="1"/>
        </p:nvPicPr>
        <p:blipFill>
          <a:blip r:embed="rId2"/>
          <a:stretch>
            <a:fillRect/>
          </a:stretch>
        </p:blipFill>
        <p:spPr>
          <a:xfrm rot="18900000" flipH="1">
            <a:off x="1186110" y="802515"/>
            <a:ext cx="1808054" cy="3388847"/>
          </a:xfrm>
          <a:prstGeom prst="rect">
            <a:avLst/>
          </a:prstGeom>
        </p:spPr>
      </p:pic>
      <p:pic>
        <p:nvPicPr>
          <p:cNvPr id="15" name="Picture 14"/>
          <p:cNvPicPr>
            <a:picLocks noChangeAspect="1"/>
          </p:cNvPicPr>
          <p:nvPr userDrawn="1"/>
        </p:nvPicPr>
        <p:blipFill>
          <a:blip r:embed="rId2"/>
          <a:stretch>
            <a:fillRect/>
          </a:stretch>
        </p:blipFill>
        <p:spPr>
          <a:xfrm rot="18900000" flipH="1">
            <a:off x="3781072" y="3379685"/>
            <a:ext cx="1808054" cy="3388847"/>
          </a:xfrm>
          <a:prstGeom prst="rect">
            <a:avLst/>
          </a:prstGeom>
        </p:spPr>
      </p:pic>
      <p:pic>
        <p:nvPicPr>
          <p:cNvPr id="17" name="Picture 16"/>
          <p:cNvPicPr>
            <a:picLocks noChangeAspect="1"/>
          </p:cNvPicPr>
          <p:nvPr userDrawn="1"/>
        </p:nvPicPr>
        <p:blipFill>
          <a:blip r:embed="rId2"/>
          <a:stretch>
            <a:fillRect/>
          </a:stretch>
        </p:blipFill>
        <p:spPr>
          <a:xfrm rot="18900000" flipH="1">
            <a:off x="6269349" y="5916147"/>
            <a:ext cx="1808054" cy="3388847"/>
          </a:xfrm>
          <a:prstGeom prst="rect">
            <a:avLst/>
          </a:prstGeom>
        </p:spPr>
      </p:pic>
      <p:pic>
        <p:nvPicPr>
          <p:cNvPr id="19" name="Picture 18"/>
          <p:cNvPicPr>
            <a:picLocks noChangeAspect="1"/>
          </p:cNvPicPr>
          <p:nvPr userDrawn="1"/>
        </p:nvPicPr>
        <p:blipFill>
          <a:blip r:embed="rId2"/>
          <a:stretch>
            <a:fillRect/>
          </a:stretch>
        </p:blipFill>
        <p:spPr>
          <a:xfrm rot="18900000" flipH="1">
            <a:off x="1707768" y="-1463878"/>
            <a:ext cx="1808054" cy="3388847"/>
          </a:xfrm>
          <a:prstGeom prst="rect">
            <a:avLst/>
          </a:prstGeom>
        </p:spPr>
      </p:pic>
      <p:pic>
        <p:nvPicPr>
          <p:cNvPr id="21" name="Picture 20"/>
          <p:cNvPicPr>
            <a:picLocks noChangeAspect="1"/>
          </p:cNvPicPr>
          <p:nvPr userDrawn="1"/>
        </p:nvPicPr>
        <p:blipFill>
          <a:blip r:embed="rId2"/>
          <a:stretch>
            <a:fillRect/>
          </a:stretch>
        </p:blipFill>
        <p:spPr>
          <a:xfrm rot="18900000" flipH="1">
            <a:off x="4196045" y="1072584"/>
            <a:ext cx="1808054" cy="3388847"/>
          </a:xfrm>
          <a:prstGeom prst="rect">
            <a:avLst/>
          </a:prstGeom>
        </p:spPr>
      </p:pic>
      <p:pic>
        <p:nvPicPr>
          <p:cNvPr id="23" name="Picture 22"/>
          <p:cNvPicPr>
            <a:picLocks noChangeAspect="1"/>
          </p:cNvPicPr>
          <p:nvPr userDrawn="1"/>
        </p:nvPicPr>
        <p:blipFill>
          <a:blip r:embed="rId2"/>
          <a:stretch>
            <a:fillRect/>
          </a:stretch>
        </p:blipFill>
        <p:spPr>
          <a:xfrm rot="18900000" flipH="1">
            <a:off x="6791007" y="3649754"/>
            <a:ext cx="1808054" cy="3388847"/>
          </a:xfrm>
          <a:prstGeom prst="rect">
            <a:avLst/>
          </a:prstGeom>
        </p:spPr>
      </p:pic>
      <p:pic>
        <p:nvPicPr>
          <p:cNvPr id="25" name="Picture 24"/>
          <p:cNvPicPr>
            <a:picLocks noChangeAspect="1"/>
          </p:cNvPicPr>
          <p:nvPr userDrawn="1"/>
        </p:nvPicPr>
        <p:blipFill>
          <a:blip r:embed="rId2"/>
          <a:stretch>
            <a:fillRect/>
          </a:stretch>
        </p:blipFill>
        <p:spPr>
          <a:xfrm rot="18900000" flipH="1">
            <a:off x="9279284" y="6186216"/>
            <a:ext cx="1808054" cy="3388847"/>
          </a:xfrm>
          <a:prstGeom prst="rect">
            <a:avLst/>
          </a:prstGeom>
        </p:spPr>
      </p:pic>
      <p:pic>
        <p:nvPicPr>
          <p:cNvPr id="27" name="Picture 26"/>
          <p:cNvPicPr>
            <a:picLocks noChangeAspect="1"/>
          </p:cNvPicPr>
          <p:nvPr userDrawn="1"/>
        </p:nvPicPr>
        <p:blipFill>
          <a:blip r:embed="rId2"/>
          <a:stretch>
            <a:fillRect/>
          </a:stretch>
        </p:blipFill>
        <p:spPr>
          <a:xfrm rot="18900000" flipH="1">
            <a:off x="9188645" y="3298219"/>
            <a:ext cx="1808054" cy="3388847"/>
          </a:xfrm>
          <a:prstGeom prst="rect">
            <a:avLst/>
          </a:prstGeom>
        </p:spPr>
      </p:pic>
      <p:pic>
        <p:nvPicPr>
          <p:cNvPr id="29" name="Picture 28"/>
          <p:cNvPicPr>
            <a:picLocks noChangeAspect="1"/>
          </p:cNvPicPr>
          <p:nvPr userDrawn="1"/>
        </p:nvPicPr>
        <p:blipFill>
          <a:blip r:embed="rId2"/>
          <a:stretch>
            <a:fillRect/>
          </a:stretch>
        </p:blipFill>
        <p:spPr>
          <a:xfrm rot="18900000" flipH="1">
            <a:off x="11676922" y="5834681"/>
            <a:ext cx="1808054" cy="3388847"/>
          </a:xfrm>
          <a:prstGeom prst="rect">
            <a:avLst/>
          </a:prstGeom>
        </p:spPr>
      </p:pic>
      <p:pic>
        <p:nvPicPr>
          <p:cNvPr id="31" name="Picture 30"/>
          <p:cNvPicPr>
            <a:picLocks noChangeAspect="1"/>
          </p:cNvPicPr>
          <p:nvPr userDrawn="1"/>
        </p:nvPicPr>
        <p:blipFill>
          <a:blip r:embed="rId2"/>
          <a:stretch>
            <a:fillRect/>
          </a:stretch>
        </p:blipFill>
        <p:spPr>
          <a:xfrm rot="18900000" flipH="1">
            <a:off x="11606461" y="2962344"/>
            <a:ext cx="1808054" cy="3388847"/>
          </a:xfrm>
          <a:prstGeom prst="rect">
            <a:avLst/>
          </a:prstGeom>
        </p:spPr>
      </p:pic>
      <p:pic>
        <p:nvPicPr>
          <p:cNvPr id="33" name="Picture 32"/>
          <p:cNvPicPr>
            <a:picLocks noChangeAspect="1"/>
          </p:cNvPicPr>
          <p:nvPr userDrawn="1"/>
        </p:nvPicPr>
        <p:blipFill>
          <a:blip r:embed="rId2"/>
          <a:stretch>
            <a:fillRect/>
          </a:stretch>
        </p:blipFill>
        <p:spPr>
          <a:xfrm rot="18900000" flipH="1">
            <a:off x="3578692" y="5961476"/>
            <a:ext cx="1808054" cy="3388847"/>
          </a:xfrm>
          <a:prstGeom prst="rect">
            <a:avLst/>
          </a:prstGeom>
        </p:spPr>
      </p:pic>
      <p:pic>
        <p:nvPicPr>
          <p:cNvPr id="40" name="Picture 39"/>
          <p:cNvPicPr>
            <a:picLocks noChangeAspect="1"/>
          </p:cNvPicPr>
          <p:nvPr userDrawn="1"/>
        </p:nvPicPr>
        <p:blipFill>
          <a:blip r:embed="rId2"/>
          <a:stretch>
            <a:fillRect/>
          </a:stretch>
        </p:blipFill>
        <p:spPr>
          <a:xfrm rot="18900000" flipH="1">
            <a:off x="4196045" y="-1683032"/>
            <a:ext cx="1808054" cy="3388847"/>
          </a:xfrm>
          <a:prstGeom prst="rect">
            <a:avLst/>
          </a:prstGeom>
        </p:spPr>
      </p:pic>
      <p:sp>
        <p:nvSpPr>
          <p:cNvPr id="55" name="Picture Placeholder 1"/>
          <p:cNvSpPr>
            <a:spLocks noGrp="1"/>
          </p:cNvSpPr>
          <p:nvPr>
            <p:ph type="pic" sz="quarter" idx="10"/>
          </p:nvPr>
        </p:nvSpPr>
        <p:spPr>
          <a:xfrm rot="18900000">
            <a:off x="-1287889" y="1311483"/>
            <a:ext cx="1409640" cy="2489860"/>
          </a:xfrm>
          <a:prstGeom prst="rect">
            <a:avLst/>
          </a:prstGeom>
        </p:spPr>
      </p:sp>
      <p:sp>
        <p:nvSpPr>
          <p:cNvPr id="56" name="Picture Placeholder 2"/>
          <p:cNvSpPr>
            <a:spLocks noGrp="1"/>
          </p:cNvSpPr>
          <p:nvPr>
            <p:ph type="pic" sz="quarter" idx="11"/>
          </p:nvPr>
        </p:nvSpPr>
        <p:spPr>
          <a:xfrm rot="18900000">
            <a:off x="-1474513" y="3899168"/>
            <a:ext cx="1417065" cy="2485115"/>
          </a:xfrm>
          <a:prstGeom prst="rect">
            <a:avLst/>
          </a:prstGeom>
        </p:spPr>
      </p:sp>
      <p:sp>
        <p:nvSpPr>
          <p:cNvPr id="57" name="Picture Placeholder 3"/>
          <p:cNvSpPr>
            <a:spLocks noGrp="1"/>
          </p:cNvSpPr>
          <p:nvPr>
            <p:ph type="pic" sz="quarter" idx="12"/>
          </p:nvPr>
        </p:nvSpPr>
        <p:spPr>
          <a:xfrm rot="18900000">
            <a:off x="1397952" y="1281838"/>
            <a:ext cx="1413797" cy="2489860"/>
          </a:xfrm>
          <a:prstGeom prst="rect">
            <a:avLst/>
          </a:prstGeom>
        </p:spPr>
      </p:sp>
      <p:sp>
        <p:nvSpPr>
          <p:cNvPr id="58" name="Picture Placeholder 4"/>
          <p:cNvSpPr>
            <a:spLocks noGrp="1"/>
          </p:cNvSpPr>
          <p:nvPr>
            <p:ph type="pic" sz="quarter" idx="13"/>
          </p:nvPr>
        </p:nvSpPr>
        <p:spPr>
          <a:xfrm rot="18900000">
            <a:off x="4412912" y="1542860"/>
            <a:ext cx="1406806" cy="2506392"/>
          </a:xfrm>
          <a:prstGeom prst="rect">
            <a:avLst/>
          </a:prstGeom>
        </p:spPr>
      </p:sp>
      <p:sp>
        <p:nvSpPr>
          <p:cNvPr id="59" name="Picture Placeholder 5"/>
          <p:cNvSpPr>
            <a:spLocks noGrp="1"/>
          </p:cNvSpPr>
          <p:nvPr>
            <p:ph type="pic" sz="quarter" idx="14"/>
          </p:nvPr>
        </p:nvSpPr>
        <p:spPr>
          <a:xfrm rot="18900000">
            <a:off x="1925948" y="-987317"/>
            <a:ext cx="1406806" cy="2492380"/>
          </a:xfrm>
          <a:prstGeom prst="rect">
            <a:avLst/>
          </a:prstGeom>
        </p:spPr>
      </p:sp>
      <p:sp>
        <p:nvSpPr>
          <p:cNvPr id="60" name="Picture Placeholder 6"/>
          <p:cNvSpPr>
            <a:spLocks noGrp="1"/>
          </p:cNvSpPr>
          <p:nvPr>
            <p:ph type="pic" sz="quarter" idx="15"/>
          </p:nvPr>
        </p:nvSpPr>
        <p:spPr>
          <a:xfrm rot="18900000">
            <a:off x="1194661" y="3844832"/>
            <a:ext cx="1409644" cy="2489860"/>
          </a:xfrm>
          <a:prstGeom prst="rect">
            <a:avLst/>
          </a:prstGeom>
        </p:spPr>
      </p:sp>
      <p:sp>
        <p:nvSpPr>
          <p:cNvPr id="61" name="Picture Placeholder 7"/>
          <p:cNvSpPr>
            <a:spLocks noGrp="1"/>
          </p:cNvSpPr>
          <p:nvPr>
            <p:ph type="pic" sz="quarter" idx="16"/>
          </p:nvPr>
        </p:nvSpPr>
        <p:spPr>
          <a:xfrm rot="18900000">
            <a:off x="4006836" y="3859407"/>
            <a:ext cx="1406806" cy="2498123"/>
          </a:xfrm>
          <a:prstGeom prst="rect">
            <a:avLst/>
          </a:prstGeom>
        </p:spPr>
      </p:sp>
      <p:sp>
        <p:nvSpPr>
          <p:cNvPr id="62" name="Picture Placeholder 8"/>
          <p:cNvSpPr>
            <a:spLocks noGrp="1"/>
          </p:cNvSpPr>
          <p:nvPr>
            <p:ph type="pic" sz="quarter" idx="17"/>
          </p:nvPr>
        </p:nvSpPr>
        <p:spPr>
          <a:xfrm rot="18900000">
            <a:off x="7016570" y="4126271"/>
            <a:ext cx="1406806" cy="2498123"/>
          </a:xfrm>
          <a:prstGeom prst="rect">
            <a:avLst/>
          </a:prstGeom>
        </p:spPr>
      </p:sp>
      <p:sp>
        <p:nvSpPr>
          <p:cNvPr id="63" name="Picture Placeholder 9"/>
          <p:cNvSpPr>
            <a:spLocks noGrp="1"/>
          </p:cNvSpPr>
          <p:nvPr>
            <p:ph type="pic" sz="quarter" idx="18"/>
          </p:nvPr>
        </p:nvSpPr>
        <p:spPr>
          <a:xfrm rot="18900000">
            <a:off x="9407484" y="3783426"/>
            <a:ext cx="1406806" cy="2498123"/>
          </a:xfrm>
          <a:prstGeom prst="rect">
            <a:avLst/>
          </a:prstGeom>
        </p:spPr>
      </p:sp>
      <p:sp>
        <p:nvSpPr>
          <p:cNvPr id="64" name="Picture Placeholder 10"/>
          <p:cNvSpPr>
            <a:spLocks noGrp="1"/>
          </p:cNvSpPr>
          <p:nvPr>
            <p:ph type="pic" sz="quarter" idx="19"/>
          </p:nvPr>
        </p:nvSpPr>
        <p:spPr>
          <a:xfrm rot="18900000">
            <a:off x="11827232" y="3441416"/>
            <a:ext cx="1406806" cy="2498123"/>
          </a:xfrm>
          <a:prstGeom prst="rect">
            <a:avLst/>
          </a:prstGeom>
        </p:spPr>
      </p:sp>
      <p:sp>
        <p:nvSpPr>
          <p:cNvPr id="65" name="Picture Placeholder 11"/>
          <p:cNvSpPr>
            <a:spLocks noGrp="1"/>
          </p:cNvSpPr>
          <p:nvPr>
            <p:ph type="pic" sz="quarter" idx="20"/>
          </p:nvPr>
        </p:nvSpPr>
        <p:spPr>
          <a:xfrm rot="18900000">
            <a:off x="9499621" y="6658598"/>
            <a:ext cx="1406806" cy="2493057"/>
          </a:xfrm>
          <a:prstGeom prst="rect">
            <a:avLst/>
          </a:prstGeom>
        </p:spPr>
      </p:sp>
      <p:sp>
        <p:nvSpPr>
          <p:cNvPr id="66" name="Picture Placeholder 12"/>
          <p:cNvSpPr>
            <a:spLocks noGrp="1"/>
          </p:cNvSpPr>
          <p:nvPr>
            <p:ph type="pic" sz="quarter" idx="21"/>
          </p:nvPr>
        </p:nvSpPr>
        <p:spPr>
          <a:xfrm rot="18900000">
            <a:off x="11885321" y="6308325"/>
            <a:ext cx="1423942" cy="2498123"/>
          </a:xfrm>
          <a:prstGeom prst="rect">
            <a:avLst/>
          </a:prstGeom>
        </p:spPr>
      </p:sp>
      <p:sp>
        <p:nvSpPr>
          <p:cNvPr id="67" name="Picture Placeholder 13"/>
          <p:cNvSpPr>
            <a:spLocks noGrp="1"/>
          </p:cNvSpPr>
          <p:nvPr>
            <p:ph type="pic" sz="quarter" idx="22"/>
          </p:nvPr>
        </p:nvSpPr>
        <p:spPr>
          <a:xfrm rot="18900000">
            <a:off x="6488085" y="6393479"/>
            <a:ext cx="1409738" cy="2486628"/>
          </a:xfrm>
          <a:prstGeom prst="rect">
            <a:avLst/>
          </a:prstGeom>
        </p:spPr>
      </p:sp>
      <p:sp>
        <p:nvSpPr>
          <p:cNvPr id="68" name="Picture Placeholder 14"/>
          <p:cNvSpPr>
            <a:spLocks noGrp="1"/>
          </p:cNvSpPr>
          <p:nvPr>
            <p:ph type="pic" sz="quarter" idx="23"/>
          </p:nvPr>
        </p:nvSpPr>
        <p:spPr>
          <a:xfrm rot="18900000">
            <a:off x="3793886" y="6437547"/>
            <a:ext cx="1406806" cy="2485065"/>
          </a:xfrm>
          <a:prstGeom prst="rect">
            <a:avLst/>
          </a:prstGeom>
        </p:spPr>
      </p:sp>
      <p:sp>
        <p:nvSpPr>
          <p:cNvPr id="69" name="Picture Placeholder 15"/>
          <p:cNvSpPr>
            <a:spLocks noGrp="1"/>
          </p:cNvSpPr>
          <p:nvPr>
            <p:ph type="pic" sz="quarter" idx="24"/>
          </p:nvPr>
        </p:nvSpPr>
        <p:spPr>
          <a:xfrm rot="18900000">
            <a:off x="1023470" y="6436983"/>
            <a:ext cx="1406806" cy="2488911"/>
          </a:xfrm>
          <a:prstGeom prst="rect">
            <a:avLst/>
          </a:prstGeom>
        </p:spPr>
      </p:sp>
      <p:sp>
        <p:nvSpPr>
          <p:cNvPr id="70" name="Picture Placeholder 16"/>
          <p:cNvSpPr>
            <a:spLocks noGrp="1"/>
          </p:cNvSpPr>
          <p:nvPr>
            <p:ph type="pic" sz="quarter" idx="25"/>
          </p:nvPr>
        </p:nvSpPr>
        <p:spPr>
          <a:xfrm rot="18900000">
            <a:off x="-1081396" y="-1264393"/>
            <a:ext cx="1406806" cy="2498123"/>
          </a:xfrm>
          <a:prstGeom prst="rect">
            <a:avLst/>
          </a:prstGeom>
        </p:spPr>
      </p:sp>
      <p:sp>
        <p:nvSpPr>
          <p:cNvPr id="71" name="Picture Placeholder 17"/>
          <p:cNvSpPr>
            <a:spLocks noGrp="1"/>
          </p:cNvSpPr>
          <p:nvPr>
            <p:ph type="pic" sz="quarter" idx="26"/>
          </p:nvPr>
        </p:nvSpPr>
        <p:spPr>
          <a:xfrm rot="18900000">
            <a:off x="4417670" y="-1198846"/>
            <a:ext cx="1406806" cy="2483589"/>
          </a:xfrm>
          <a:prstGeom prst="rect">
            <a:avLst/>
          </a:prstGeom>
        </p:spPr>
      </p:sp>
      <p:sp>
        <p:nvSpPr>
          <p:cNvPr id="74" name="Title 1"/>
          <p:cNvSpPr>
            <a:spLocks noGrp="1"/>
          </p:cNvSpPr>
          <p:nvPr>
            <p:ph type="title" hasCustomPrompt="1"/>
          </p:nvPr>
        </p:nvSpPr>
        <p:spPr>
          <a:xfrm>
            <a:off x="6750504" y="1312174"/>
            <a:ext cx="3908251" cy="1267440"/>
          </a:xfrm>
          <a:prstGeom prst="rect">
            <a:avLst/>
          </a:prstGeom>
        </p:spPr>
        <p:txBody>
          <a:bodyPr/>
          <a:lstStyle>
            <a:lvl1pPr algn="l">
              <a:defRPr lang="en-US" sz="4000" dirty="0">
                <a:solidFill>
                  <a:srgbClr val="000000"/>
                </a:solidFill>
                <a:latin typeface="Lato Black" panose="020F0A02020204030203" pitchFamily="34" charset="0"/>
              </a:defRPr>
            </a:lvl1pPr>
          </a:lstStyle>
          <a:p>
            <a:pPr lvl="0" defTabSz="457200">
              <a:spcBef>
                <a:spcPts val="0"/>
              </a:spcBef>
            </a:pPr>
            <a:r>
              <a:rPr lang="en-US" sz="3600">
                <a:solidFill>
                  <a:srgbClr val="000000"/>
                </a:solidFill>
                <a:latin typeface="Lato Black" panose="020F0A02020204030203" pitchFamily="34" charset="0"/>
                <a:ea typeface="+mn-ea"/>
                <a:cs typeface="+mn-cs"/>
              </a:rPr>
              <a:t>LANDSCAPE APP SCREEN</a:t>
            </a:r>
          </a:p>
        </p:txBody>
      </p:sp>
      <p:sp>
        <p:nvSpPr>
          <p:cNvPr id="75" name="Text Placeholder 9"/>
          <p:cNvSpPr>
            <a:spLocks noGrp="1"/>
          </p:cNvSpPr>
          <p:nvPr>
            <p:ph type="body" sz="quarter" idx="27" hasCustomPrompt="1"/>
          </p:nvPr>
        </p:nvSpPr>
        <p:spPr>
          <a:xfrm>
            <a:off x="6750504" y="2354383"/>
            <a:ext cx="3908251" cy="1116502"/>
          </a:xfrm>
          <a:prstGeom prst="rect">
            <a:avLst/>
          </a:prstGeom>
        </p:spPr>
        <p:txBody>
          <a:bodyPr/>
          <a:lstStyle>
            <a:lvl1pPr marL="0" indent="0" algn="l">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a:lnSpc>
                <a:spcPct val="130000"/>
              </a:lnSpc>
            </a:pPr>
            <a:r>
              <a:rPr lang="en-US" sz="1400">
                <a:solidFill>
                  <a:schemeClr val="tx1">
                    <a:lumMod val="60000"/>
                    <a:lumOff val="40000"/>
                  </a:schemeClr>
                </a:solidFill>
                <a:latin typeface="Lato" panose="020F0502020204030203" pitchFamily="34" charset="0"/>
              </a:rPr>
              <a:t>Suitable for all categories business and personal presentation, </a:t>
            </a:r>
            <a:r>
              <a:rPr lang="en-US" sz="1400" err="1">
                <a:solidFill>
                  <a:schemeClr val="tx1">
                    <a:lumMod val="60000"/>
                    <a:lumOff val="40000"/>
                  </a:schemeClr>
                </a:solidFill>
                <a:latin typeface="Lato" panose="020F0502020204030203" pitchFamily="34" charset="0"/>
              </a:rPr>
              <a:t>eaque</a:t>
            </a:r>
            <a:r>
              <a:rPr lang="en-US" sz="1400">
                <a:solidFill>
                  <a:schemeClr val="tx1">
                    <a:lumMod val="60000"/>
                    <a:lumOff val="40000"/>
                  </a:schemeClr>
                </a:solidFill>
                <a:latin typeface="Lato" panose="020F0502020204030203" pitchFamily="34" charset="0"/>
              </a:rPr>
              <a:t> </a:t>
            </a:r>
            <a:r>
              <a:rPr lang="en-US" sz="1400" err="1">
                <a:solidFill>
                  <a:schemeClr val="tx1">
                    <a:lumMod val="60000"/>
                    <a:lumOff val="40000"/>
                  </a:schemeClr>
                </a:solidFill>
                <a:latin typeface="Lato" panose="020F0502020204030203" pitchFamily="34" charset="0"/>
              </a:rPr>
              <a:t>ipsa</a:t>
            </a:r>
            <a:r>
              <a:rPr lang="en-US" sz="1400">
                <a:solidFill>
                  <a:schemeClr val="tx1">
                    <a:lumMod val="60000"/>
                    <a:lumOff val="40000"/>
                  </a:schemeClr>
                </a:solidFill>
                <a:latin typeface="Lato" panose="020F0502020204030203" pitchFamily="34" charset="0"/>
              </a:rPr>
              <a:t> quae ab </a:t>
            </a:r>
            <a:r>
              <a:rPr lang="en-US" sz="1400" err="1">
                <a:solidFill>
                  <a:schemeClr val="tx1">
                    <a:lumMod val="60000"/>
                    <a:lumOff val="40000"/>
                  </a:schemeClr>
                </a:solidFill>
                <a:latin typeface="Lato" panose="020F0502020204030203" pitchFamily="34" charset="0"/>
              </a:rPr>
              <a:t>illo</a:t>
            </a:r>
            <a:r>
              <a:rPr lang="en-US" sz="1400">
                <a:solidFill>
                  <a:schemeClr val="tx1">
                    <a:lumMod val="60000"/>
                    <a:lumOff val="40000"/>
                  </a:schemeClr>
                </a:solidFill>
                <a:latin typeface="Lato" panose="020F0502020204030203" pitchFamily="34" charset="0"/>
              </a:rPr>
              <a:t> </a:t>
            </a:r>
            <a:r>
              <a:rPr lang="en-US" sz="1400" err="1">
                <a:solidFill>
                  <a:schemeClr val="tx1">
                    <a:lumMod val="60000"/>
                    <a:lumOff val="40000"/>
                  </a:schemeClr>
                </a:solidFill>
                <a:latin typeface="Lato" panose="020F0502020204030203" pitchFamily="34" charset="0"/>
              </a:rPr>
              <a:t>inventore</a:t>
            </a:r>
            <a:r>
              <a:rPr lang="en-US" sz="1400">
                <a:solidFill>
                  <a:schemeClr val="tx1">
                    <a:lumMod val="60000"/>
                    <a:lumOff val="40000"/>
                  </a:schemeClr>
                </a:solidFill>
                <a:latin typeface="Lato" panose="020F0502020204030203" pitchFamily="34" charset="0"/>
              </a:rPr>
              <a:t> </a:t>
            </a:r>
            <a:r>
              <a:rPr lang="en-US" sz="1400" err="1">
                <a:solidFill>
                  <a:schemeClr val="tx1">
                    <a:lumMod val="60000"/>
                    <a:lumOff val="40000"/>
                  </a:schemeClr>
                </a:solidFill>
                <a:latin typeface="Lato" panose="020F0502020204030203" pitchFamily="34" charset="0"/>
              </a:rPr>
              <a:t>architecto</a:t>
            </a:r>
            <a:r>
              <a:rPr lang="en-US" sz="1400">
                <a:solidFill>
                  <a:schemeClr val="tx1">
                    <a:lumMod val="60000"/>
                    <a:lumOff val="40000"/>
                  </a:schemeClr>
                </a:solidFill>
                <a:latin typeface="Lato" panose="020F0502020204030203" pitchFamily="34" charset="0"/>
              </a:rPr>
              <a:t> </a:t>
            </a:r>
            <a:r>
              <a:rPr lang="en-US" sz="1400" err="1">
                <a:solidFill>
                  <a:schemeClr val="tx1">
                    <a:lumMod val="60000"/>
                    <a:lumOff val="40000"/>
                  </a:schemeClr>
                </a:solidFill>
                <a:latin typeface="Lato" panose="020F0502020204030203" pitchFamily="34" charset="0"/>
              </a:rPr>
              <a:t>beatae</a:t>
            </a:r>
            <a:r>
              <a:rPr lang="en-US" sz="1400">
                <a:solidFill>
                  <a:schemeClr val="tx1">
                    <a:lumMod val="60000"/>
                    <a:lumOff val="40000"/>
                  </a:schemeClr>
                </a:solidFill>
                <a:latin typeface="Lato" panose="020F0502020204030203" pitchFamily="34" charset="0"/>
              </a:rPr>
              <a:t> </a:t>
            </a:r>
            <a:r>
              <a:rPr lang="en-US" sz="1400" err="1">
                <a:solidFill>
                  <a:schemeClr val="tx1">
                    <a:lumMod val="60000"/>
                    <a:lumOff val="40000"/>
                  </a:schemeClr>
                </a:solidFill>
                <a:latin typeface="Lato" panose="020F0502020204030203" pitchFamily="34" charset="0"/>
              </a:rPr>
              <a:t>inventore</a:t>
            </a:r>
            <a:r>
              <a:rPr lang="en-US" sz="1400">
                <a:solidFill>
                  <a:schemeClr val="tx1">
                    <a:lumMod val="60000"/>
                    <a:lumOff val="40000"/>
                  </a:schemeClr>
                </a:solidFill>
                <a:latin typeface="Lato" panose="020F0502020204030203" pitchFamily="34" charset="0"/>
              </a:rPr>
              <a:t>.</a:t>
            </a:r>
          </a:p>
        </p:txBody>
      </p:sp>
    </p:spTree>
    <p:extLst>
      <p:ext uri="{BB962C8B-B14F-4D97-AF65-F5344CB8AC3E}">
        <p14:creationId xmlns:p14="http://schemas.microsoft.com/office/powerpoint/2010/main" val="4266047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pic>
        <p:nvPicPr>
          <p:cNvPr id="52" name="Picture 51"/>
          <p:cNvPicPr>
            <a:picLocks noChangeAspect="1"/>
          </p:cNvPicPr>
          <p:nvPr userDrawn="1"/>
        </p:nvPicPr>
        <p:blipFill>
          <a:blip r:embed="rId2"/>
          <a:stretch>
            <a:fillRect/>
          </a:stretch>
        </p:blipFill>
        <p:spPr>
          <a:xfrm rot="18900000">
            <a:off x="4122572" y="-1667869"/>
            <a:ext cx="1858866" cy="3484086"/>
          </a:xfrm>
          <a:prstGeom prst="rect">
            <a:avLst/>
          </a:prstGeom>
        </p:spPr>
      </p:pic>
      <p:pic>
        <p:nvPicPr>
          <p:cNvPr id="3" name="Picture 2"/>
          <p:cNvPicPr>
            <a:picLocks noChangeAspect="1"/>
          </p:cNvPicPr>
          <p:nvPr userDrawn="1"/>
        </p:nvPicPr>
        <p:blipFill>
          <a:blip r:embed="rId2"/>
          <a:stretch>
            <a:fillRect/>
          </a:stretch>
        </p:blipFill>
        <p:spPr>
          <a:xfrm rot="18900000">
            <a:off x="-1822344" y="3365275"/>
            <a:ext cx="1858866" cy="3484086"/>
          </a:xfrm>
          <a:prstGeom prst="rect">
            <a:avLst/>
          </a:prstGeom>
        </p:spPr>
      </p:pic>
      <p:sp>
        <p:nvSpPr>
          <p:cNvPr id="4" name="Rectangle 3"/>
          <p:cNvSpPr/>
          <p:nvPr userDrawn="1"/>
        </p:nvSpPr>
        <p:spPr>
          <a:xfrm rot="18900000">
            <a:off x="-1575296" y="3858749"/>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stretch>
            <a:fillRect/>
          </a:stretch>
        </p:blipFill>
        <p:spPr>
          <a:xfrm rot="18900000">
            <a:off x="692445" y="5959190"/>
            <a:ext cx="1858866" cy="3484086"/>
          </a:xfrm>
          <a:prstGeom prst="rect">
            <a:avLst/>
          </a:prstGeom>
        </p:spPr>
      </p:pic>
      <p:sp>
        <p:nvSpPr>
          <p:cNvPr id="6" name="Rectangle 5"/>
          <p:cNvSpPr/>
          <p:nvPr userDrawn="1"/>
        </p:nvSpPr>
        <p:spPr>
          <a:xfrm rot="18900000">
            <a:off x="939493" y="6452664"/>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stretch>
            <a:fillRect/>
          </a:stretch>
        </p:blipFill>
        <p:spPr>
          <a:xfrm rot="18900000">
            <a:off x="-1631934" y="850922"/>
            <a:ext cx="1858866" cy="3484086"/>
          </a:xfrm>
          <a:prstGeom prst="rect">
            <a:avLst/>
          </a:prstGeom>
        </p:spPr>
      </p:pic>
      <p:sp>
        <p:nvSpPr>
          <p:cNvPr id="8" name="Rectangle 7"/>
          <p:cNvSpPr/>
          <p:nvPr userDrawn="1"/>
        </p:nvSpPr>
        <p:spPr>
          <a:xfrm rot="18900000">
            <a:off x="-1384886" y="1344396"/>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stretch>
            <a:fillRect/>
          </a:stretch>
        </p:blipFill>
        <p:spPr>
          <a:xfrm rot="18900000">
            <a:off x="882855" y="3444837"/>
            <a:ext cx="1858866" cy="3484086"/>
          </a:xfrm>
          <a:prstGeom prst="rect">
            <a:avLst/>
          </a:prstGeom>
        </p:spPr>
      </p:pic>
      <p:sp>
        <p:nvSpPr>
          <p:cNvPr id="10" name="Rectangle 9"/>
          <p:cNvSpPr/>
          <p:nvPr userDrawn="1"/>
        </p:nvSpPr>
        <p:spPr>
          <a:xfrm rot="18900000">
            <a:off x="1129903" y="3938311"/>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2"/>
          <a:stretch>
            <a:fillRect/>
          </a:stretch>
        </p:blipFill>
        <p:spPr>
          <a:xfrm rot="18900000">
            <a:off x="3434069" y="5989192"/>
            <a:ext cx="1858866" cy="3484086"/>
          </a:xfrm>
          <a:prstGeom prst="rect">
            <a:avLst/>
          </a:prstGeom>
        </p:spPr>
      </p:pic>
      <p:sp>
        <p:nvSpPr>
          <p:cNvPr id="12" name="Rectangle 11"/>
          <p:cNvSpPr/>
          <p:nvPr userDrawn="1"/>
        </p:nvSpPr>
        <p:spPr>
          <a:xfrm rot="18900000">
            <a:off x="3681117" y="6482666"/>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stretch>
            <a:fillRect/>
          </a:stretch>
        </p:blipFill>
        <p:spPr>
          <a:xfrm rot="18900000">
            <a:off x="-1425839" y="-1745943"/>
            <a:ext cx="1858866" cy="3484086"/>
          </a:xfrm>
          <a:prstGeom prst="rect">
            <a:avLst/>
          </a:prstGeom>
        </p:spPr>
      </p:pic>
      <p:sp>
        <p:nvSpPr>
          <p:cNvPr id="14" name="Rectangle 13"/>
          <p:cNvSpPr/>
          <p:nvPr userDrawn="1"/>
        </p:nvSpPr>
        <p:spPr>
          <a:xfrm rot="18900000">
            <a:off x="-1178791" y="-1252469"/>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2"/>
          <a:stretch>
            <a:fillRect/>
          </a:stretch>
        </p:blipFill>
        <p:spPr>
          <a:xfrm rot="18900000">
            <a:off x="1088950" y="847972"/>
            <a:ext cx="1858866" cy="3484086"/>
          </a:xfrm>
          <a:prstGeom prst="rect">
            <a:avLst/>
          </a:prstGeom>
        </p:spPr>
      </p:pic>
      <p:sp>
        <p:nvSpPr>
          <p:cNvPr id="16" name="Rectangle 15"/>
          <p:cNvSpPr/>
          <p:nvPr userDrawn="1"/>
        </p:nvSpPr>
        <p:spPr>
          <a:xfrm rot="18900000">
            <a:off x="1335998" y="1341446"/>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userDrawn="1"/>
        </p:nvPicPr>
        <p:blipFill>
          <a:blip r:embed="rId2"/>
          <a:stretch>
            <a:fillRect/>
          </a:stretch>
        </p:blipFill>
        <p:spPr>
          <a:xfrm rot="18900000">
            <a:off x="3640164" y="3392327"/>
            <a:ext cx="1858866" cy="3484086"/>
          </a:xfrm>
          <a:prstGeom prst="rect">
            <a:avLst/>
          </a:prstGeom>
        </p:spPr>
      </p:pic>
      <p:sp>
        <p:nvSpPr>
          <p:cNvPr id="18" name="Rectangle 17"/>
          <p:cNvSpPr/>
          <p:nvPr userDrawn="1"/>
        </p:nvSpPr>
        <p:spPr>
          <a:xfrm rot="18900000">
            <a:off x="3887212" y="3885801"/>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2"/>
          <a:stretch>
            <a:fillRect/>
          </a:stretch>
        </p:blipFill>
        <p:spPr>
          <a:xfrm rot="18900000">
            <a:off x="6262461" y="5976492"/>
            <a:ext cx="1858866" cy="3484086"/>
          </a:xfrm>
          <a:prstGeom prst="rect">
            <a:avLst/>
          </a:prstGeom>
        </p:spPr>
      </p:pic>
      <p:sp>
        <p:nvSpPr>
          <p:cNvPr id="20" name="Rectangle 19"/>
          <p:cNvSpPr/>
          <p:nvPr userDrawn="1"/>
        </p:nvSpPr>
        <p:spPr>
          <a:xfrm rot="18900000">
            <a:off x="6509509" y="6469966"/>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userDrawn="1"/>
        </p:nvPicPr>
        <p:blipFill>
          <a:blip r:embed="rId2"/>
          <a:stretch>
            <a:fillRect/>
          </a:stretch>
        </p:blipFill>
        <p:spPr>
          <a:xfrm rot="18900000">
            <a:off x="1607783" y="-1423757"/>
            <a:ext cx="1858866" cy="3484086"/>
          </a:xfrm>
          <a:prstGeom prst="rect">
            <a:avLst/>
          </a:prstGeom>
        </p:spPr>
      </p:pic>
      <p:sp>
        <p:nvSpPr>
          <p:cNvPr id="22" name="Rectangle 21"/>
          <p:cNvSpPr/>
          <p:nvPr userDrawn="1"/>
        </p:nvSpPr>
        <p:spPr>
          <a:xfrm rot="18900000">
            <a:off x="1854831" y="-930283"/>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2"/>
          <a:stretch>
            <a:fillRect/>
          </a:stretch>
        </p:blipFill>
        <p:spPr>
          <a:xfrm rot="18900000">
            <a:off x="4122572" y="1170158"/>
            <a:ext cx="1858866" cy="3484086"/>
          </a:xfrm>
          <a:prstGeom prst="rect">
            <a:avLst/>
          </a:prstGeom>
        </p:spPr>
      </p:pic>
      <p:sp>
        <p:nvSpPr>
          <p:cNvPr id="24" name="Rectangle 23"/>
          <p:cNvSpPr/>
          <p:nvPr userDrawn="1"/>
        </p:nvSpPr>
        <p:spPr>
          <a:xfrm rot="18900000">
            <a:off x="4369620" y="1663632"/>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userDrawn="1"/>
        </p:nvPicPr>
        <p:blipFill>
          <a:blip r:embed="rId2"/>
          <a:stretch>
            <a:fillRect/>
          </a:stretch>
        </p:blipFill>
        <p:spPr>
          <a:xfrm rot="18900000">
            <a:off x="6673786" y="3714513"/>
            <a:ext cx="1858866" cy="3484086"/>
          </a:xfrm>
          <a:prstGeom prst="rect">
            <a:avLst/>
          </a:prstGeom>
        </p:spPr>
      </p:pic>
      <p:sp>
        <p:nvSpPr>
          <p:cNvPr id="26" name="Rectangle 25"/>
          <p:cNvSpPr/>
          <p:nvPr userDrawn="1"/>
        </p:nvSpPr>
        <p:spPr>
          <a:xfrm rot="18900000">
            <a:off x="6920834" y="4207987"/>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userDrawn="1"/>
        </p:nvPicPr>
        <p:blipFill>
          <a:blip r:embed="rId2"/>
          <a:stretch>
            <a:fillRect/>
          </a:stretch>
        </p:blipFill>
        <p:spPr>
          <a:xfrm rot="18900000">
            <a:off x="9296083" y="6298678"/>
            <a:ext cx="1858866" cy="3484086"/>
          </a:xfrm>
          <a:prstGeom prst="rect">
            <a:avLst/>
          </a:prstGeom>
        </p:spPr>
      </p:pic>
      <p:sp>
        <p:nvSpPr>
          <p:cNvPr id="28" name="Rectangle 27"/>
          <p:cNvSpPr/>
          <p:nvPr userDrawn="1"/>
        </p:nvSpPr>
        <p:spPr>
          <a:xfrm rot="18900000">
            <a:off x="9543131" y="6792152"/>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userDrawn="1"/>
        </p:nvPicPr>
        <p:blipFill>
          <a:blip r:embed="rId2"/>
          <a:stretch>
            <a:fillRect/>
          </a:stretch>
        </p:blipFill>
        <p:spPr>
          <a:xfrm rot="18900000">
            <a:off x="8985478" y="3269203"/>
            <a:ext cx="1858866" cy="3484086"/>
          </a:xfrm>
          <a:prstGeom prst="rect">
            <a:avLst/>
          </a:prstGeom>
        </p:spPr>
      </p:pic>
      <p:sp>
        <p:nvSpPr>
          <p:cNvPr id="30" name="Rectangle 29"/>
          <p:cNvSpPr/>
          <p:nvPr userDrawn="1"/>
        </p:nvSpPr>
        <p:spPr>
          <a:xfrm rot="18900000">
            <a:off x="9232526" y="3762677"/>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userDrawn="1"/>
        </p:nvPicPr>
        <p:blipFill>
          <a:blip r:embed="rId2"/>
          <a:stretch>
            <a:fillRect/>
          </a:stretch>
        </p:blipFill>
        <p:spPr>
          <a:xfrm rot="18900000">
            <a:off x="11607775" y="5853368"/>
            <a:ext cx="1858866" cy="3484086"/>
          </a:xfrm>
          <a:prstGeom prst="rect">
            <a:avLst/>
          </a:prstGeom>
        </p:spPr>
      </p:pic>
      <p:sp>
        <p:nvSpPr>
          <p:cNvPr id="32" name="Rectangle 31"/>
          <p:cNvSpPr/>
          <p:nvPr userDrawn="1"/>
        </p:nvSpPr>
        <p:spPr>
          <a:xfrm rot="18900000">
            <a:off x="11854823" y="6346842"/>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userDrawn="1"/>
        </p:nvPicPr>
        <p:blipFill>
          <a:blip r:embed="rId2"/>
          <a:stretch>
            <a:fillRect/>
          </a:stretch>
        </p:blipFill>
        <p:spPr>
          <a:xfrm rot="18900000">
            <a:off x="11488803" y="3123181"/>
            <a:ext cx="1858866" cy="3484086"/>
          </a:xfrm>
          <a:prstGeom prst="rect">
            <a:avLst/>
          </a:prstGeom>
        </p:spPr>
      </p:pic>
      <p:sp>
        <p:nvSpPr>
          <p:cNvPr id="34" name="Rectangle 33"/>
          <p:cNvSpPr/>
          <p:nvPr userDrawn="1"/>
        </p:nvSpPr>
        <p:spPr>
          <a:xfrm rot="18900000">
            <a:off x="11735851" y="3616655"/>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icture Placeholder 1"/>
          <p:cNvSpPr>
            <a:spLocks noGrp="1"/>
          </p:cNvSpPr>
          <p:nvPr>
            <p:ph type="pic" sz="quarter" idx="10"/>
          </p:nvPr>
        </p:nvSpPr>
        <p:spPr>
          <a:xfrm rot="18900000">
            <a:off x="-1390504" y="1341226"/>
            <a:ext cx="1434613" cy="2549237"/>
          </a:xfrm>
          <a:prstGeom prst="rect">
            <a:avLst/>
          </a:prstGeom>
        </p:spPr>
      </p:sp>
      <p:sp>
        <p:nvSpPr>
          <p:cNvPr id="36" name="Picture Placeholder 2"/>
          <p:cNvSpPr>
            <a:spLocks noGrp="1"/>
          </p:cNvSpPr>
          <p:nvPr>
            <p:ph type="pic" sz="quarter" idx="11"/>
          </p:nvPr>
        </p:nvSpPr>
        <p:spPr>
          <a:xfrm rot="18900000">
            <a:off x="-1563273" y="3858755"/>
            <a:ext cx="1417065" cy="2544274"/>
          </a:xfrm>
          <a:prstGeom prst="rect">
            <a:avLst/>
          </a:prstGeom>
        </p:spPr>
      </p:sp>
      <p:sp>
        <p:nvSpPr>
          <p:cNvPr id="37" name="Picture Placeholder 3"/>
          <p:cNvSpPr>
            <a:spLocks noGrp="1"/>
          </p:cNvSpPr>
          <p:nvPr>
            <p:ph type="pic" sz="quarter" idx="12"/>
          </p:nvPr>
        </p:nvSpPr>
        <p:spPr>
          <a:xfrm rot="18900000">
            <a:off x="1326376" y="1332638"/>
            <a:ext cx="1413797" cy="2489860"/>
          </a:xfrm>
          <a:prstGeom prst="rect">
            <a:avLst/>
          </a:prstGeom>
        </p:spPr>
      </p:sp>
      <p:sp>
        <p:nvSpPr>
          <p:cNvPr id="38" name="Picture Placeholder 4"/>
          <p:cNvSpPr>
            <a:spLocks noGrp="1"/>
          </p:cNvSpPr>
          <p:nvPr>
            <p:ph type="pic" sz="quarter" idx="13"/>
          </p:nvPr>
        </p:nvSpPr>
        <p:spPr>
          <a:xfrm rot="18900000">
            <a:off x="4374694" y="1656495"/>
            <a:ext cx="1423746" cy="2551834"/>
          </a:xfrm>
          <a:prstGeom prst="rect">
            <a:avLst/>
          </a:prstGeom>
        </p:spPr>
      </p:sp>
      <p:sp>
        <p:nvSpPr>
          <p:cNvPr id="39" name="Picture Placeholder 5"/>
          <p:cNvSpPr>
            <a:spLocks noGrp="1"/>
          </p:cNvSpPr>
          <p:nvPr>
            <p:ph type="pic" sz="quarter" idx="14"/>
          </p:nvPr>
        </p:nvSpPr>
        <p:spPr>
          <a:xfrm rot="18900000">
            <a:off x="1839761" y="-933256"/>
            <a:ext cx="1445484" cy="2530957"/>
          </a:xfrm>
          <a:prstGeom prst="rect">
            <a:avLst/>
          </a:prstGeom>
        </p:spPr>
      </p:sp>
      <p:sp>
        <p:nvSpPr>
          <p:cNvPr id="40" name="Picture Placeholder 6"/>
          <p:cNvSpPr>
            <a:spLocks noGrp="1"/>
          </p:cNvSpPr>
          <p:nvPr>
            <p:ph type="pic" sz="quarter" idx="15"/>
          </p:nvPr>
        </p:nvSpPr>
        <p:spPr>
          <a:xfrm rot="18900000">
            <a:off x="1140662" y="3932801"/>
            <a:ext cx="1409644" cy="2539575"/>
          </a:xfrm>
          <a:prstGeom prst="rect">
            <a:avLst/>
          </a:prstGeom>
        </p:spPr>
      </p:sp>
      <p:sp>
        <p:nvSpPr>
          <p:cNvPr id="41" name="Picture Placeholder 7"/>
          <p:cNvSpPr>
            <a:spLocks noGrp="1"/>
          </p:cNvSpPr>
          <p:nvPr>
            <p:ph type="pic" sz="quarter" idx="16"/>
          </p:nvPr>
        </p:nvSpPr>
        <p:spPr>
          <a:xfrm rot="18900000">
            <a:off x="3935260" y="3910207"/>
            <a:ext cx="1406806" cy="2498123"/>
          </a:xfrm>
          <a:prstGeom prst="rect">
            <a:avLst/>
          </a:prstGeom>
        </p:spPr>
      </p:sp>
      <p:sp>
        <p:nvSpPr>
          <p:cNvPr id="42" name="Picture Placeholder 8"/>
          <p:cNvSpPr>
            <a:spLocks noGrp="1"/>
          </p:cNvSpPr>
          <p:nvPr>
            <p:ph type="pic" sz="quarter" idx="17"/>
          </p:nvPr>
        </p:nvSpPr>
        <p:spPr>
          <a:xfrm rot="18900000">
            <a:off x="6944994" y="4177071"/>
            <a:ext cx="1406806" cy="2498123"/>
          </a:xfrm>
          <a:prstGeom prst="rect">
            <a:avLst/>
          </a:prstGeom>
        </p:spPr>
      </p:sp>
      <p:sp>
        <p:nvSpPr>
          <p:cNvPr id="43" name="Picture Placeholder 9"/>
          <p:cNvSpPr>
            <a:spLocks noGrp="1"/>
          </p:cNvSpPr>
          <p:nvPr>
            <p:ph type="pic" sz="quarter" idx="18"/>
          </p:nvPr>
        </p:nvSpPr>
        <p:spPr>
          <a:xfrm rot="18900000">
            <a:off x="9226871" y="3761107"/>
            <a:ext cx="1434318" cy="2543508"/>
          </a:xfrm>
          <a:prstGeom prst="rect">
            <a:avLst/>
          </a:prstGeom>
        </p:spPr>
      </p:sp>
      <p:sp>
        <p:nvSpPr>
          <p:cNvPr id="44" name="Picture Placeholder 10"/>
          <p:cNvSpPr>
            <a:spLocks noGrp="1"/>
          </p:cNvSpPr>
          <p:nvPr>
            <p:ph type="pic" sz="quarter" idx="19"/>
          </p:nvPr>
        </p:nvSpPr>
        <p:spPr>
          <a:xfrm rot="18900000">
            <a:off x="11740126" y="3615880"/>
            <a:ext cx="1438696" cy="2545338"/>
          </a:xfrm>
          <a:prstGeom prst="rect">
            <a:avLst/>
          </a:prstGeom>
        </p:spPr>
      </p:sp>
      <p:sp>
        <p:nvSpPr>
          <p:cNvPr id="45" name="Picture Placeholder 11"/>
          <p:cNvSpPr>
            <a:spLocks noGrp="1"/>
          </p:cNvSpPr>
          <p:nvPr>
            <p:ph type="pic" sz="quarter" idx="20"/>
          </p:nvPr>
        </p:nvSpPr>
        <p:spPr>
          <a:xfrm rot="18900000">
            <a:off x="9540446" y="6790104"/>
            <a:ext cx="1419219" cy="2535616"/>
          </a:xfrm>
          <a:prstGeom prst="rect">
            <a:avLst/>
          </a:prstGeom>
        </p:spPr>
      </p:sp>
      <p:sp>
        <p:nvSpPr>
          <p:cNvPr id="46" name="Picture Placeholder 12"/>
          <p:cNvSpPr>
            <a:spLocks noGrp="1"/>
          </p:cNvSpPr>
          <p:nvPr>
            <p:ph type="pic" sz="quarter" idx="21"/>
          </p:nvPr>
        </p:nvSpPr>
        <p:spPr>
          <a:xfrm rot="18900000">
            <a:off x="11856266" y="6339333"/>
            <a:ext cx="1423942" cy="2546550"/>
          </a:xfrm>
          <a:prstGeom prst="rect">
            <a:avLst/>
          </a:prstGeom>
        </p:spPr>
      </p:sp>
      <p:sp>
        <p:nvSpPr>
          <p:cNvPr id="47" name="Picture Placeholder 13"/>
          <p:cNvSpPr>
            <a:spLocks noGrp="1"/>
          </p:cNvSpPr>
          <p:nvPr>
            <p:ph type="pic" sz="quarter" idx="22"/>
          </p:nvPr>
        </p:nvSpPr>
        <p:spPr>
          <a:xfrm rot="18900000">
            <a:off x="6498994" y="6465986"/>
            <a:ext cx="1441481" cy="2545120"/>
          </a:xfrm>
          <a:prstGeom prst="rect">
            <a:avLst/>
          </a:prstGeom>
        </p:spPr>
      </p:sp>
      <p:sp>
        <p:nvSpPr>
          <p:cNvPr id="48" name="Picture Placeholder 14"/>
          <p:cNvSpPr>
            <a:spLocks noGrp="1"/>
          </p:cNvSpPr>
          <p:nvPr>
            <p:ph type="pic" sz="quarter" idx="23"/>
          </p:nvPr>
        </p:nvSpPr>
        <p:spPr>
          <a:xfrm rot="18900000">
            <a:off x="3679761" y="6474858"/>
            <a:ext cx="1429526" cy="2545293"/>
          </a:xfrm>
          <a:prstGeom prst="rect">
            <a:avLst/>
          </a:prstGeom>
        </p:spPr>
      </p:sp>
      <p:sp>
        <p:nvSpPr>
          <p:cNvPr id="49" name="Picture Placeholder 15"/>
          <p:cNvSpPr>
            <a:spLocks noGrp="1"/>
          </p:cNvSpPr>
          <p:nvPr>
            <p:ph type="pic" sz="quarter" idx="24"/>
          </p:nvPr>
        </p:nvSpPr>
        <p:spPr>
          <a:xfrm rot="18900000">
            <a:off x="953834" y="6456319"/>
            <a:ext cx="1406806" cy="2530321"/>
          </a:xfrm>
          <a:prstGeom prst="rect">
            <a:avLst/>
          </a:prstGeom>
        </p:spPr>
      </p:sp>
      <p:sp>
        <p:nvSpPr>
          <p:cNvPr id="50" name="Picture Placeholder 16"/>
          <p:cNvSpPr>
            <a:spLocks noGrp="1"/>
          </p:cNvSpPr>
          <p:nvPr>
            <p:ph type="pic" sz="quarter" idx="25"/>
          </p:nvPr>
        </p:nvSpPr>
        <p:spPr>
          <a:xfrm rot="18900000">
            <a:off x="-1172624" y="-1261039"/>
            <a:ext cx="1406806" cy="2553709"/>
          </a:xfrm>
          <a:prstGeom prst="rect">
            <a:avLst/>
          </a:prstGeom>
        </p:spPr>
      </p:sp>
      <p:sp>
        <p:nvSpPr>
          <p:cNvPr id="53" name="Rectangle 52"/>
          <p:cNvSpPr/>
          <p:nvPr userDrawn="1"/>
        </p:nvSpPr>
        <p:spPr>
          <a:xfrm rot="18900000">
            <a:off x="4366581" y="-1168992"/>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icture Placeholder 17"/>
          <p:cNvSpPr>
            <a:spLocks noGrp="1"/>
          </p:cNvSpPr>
          <p:nvPr>
            <p:ph type="pic" sz="quarter" idx="26"/>
          </p:nvPr>
        </p:nvSpPr>
        <p:spPr>
          <a:xfrm rot="18900000">
            <a:off x="4364493" y="-1177514"/>
            <a:ext cx="1425052" cy="2543186"/>
          </a:xfrm>
          <a:prstGeom prst="rect">
            <a:avLst/>
          </a:prstGeom>
        </p:spPr>
      </p:sp>
      <p:sp>
        <p:nvSpPr>
          <p:cNvPr id="54" name="Title 1"/>
          <p:cNvSpPr>
            <a:spLocks noGrp="1"/>
          </p:cNvSpPr>
          <p:nvPr>
            <p:ph type="title" hasCustomPrompt="1"/>
          </p:nvPr>
        </p:nvSpPr>
        <p:spPr>
          <a:xfrm>
            <a:off x="6750504" y="1312174"/>
            <a:ext cx="3908251" cy="1267440"/>
          </a:xfrm>
          <a:prstGeom prst="rect">
            <a:avLst/>
          </a:prstGeom>
        </p:spPr>
        <p:txBody>
          <a:bodyPr/>
          <a:lstStyle>
            <a:lvl1pPr algn="l">
              <a:defRPr lang="en-US" sz="4000" dirty="0">
                <a:solidFill>
                  <a:srgbClr val="000000"/>
                </a:solidFill>
                <a:latin typeface="Lato Black" panose="020F0A02020204030203" pitchFamily="34" charset="0"/>
              </a:defRPr>
            </a:lvl1pPr>
          </a:lstStyle>
          <a:p>
            <a:pPr lvl="0" defTabSz="457200">
              <a:spcBef>
                <a:spcPts val="0"/>
              </a:spcBef>
            </a:pPr>
            <a:r>
              <a:rPr lang="en-US" sz="3600">
                <a:solidFill>
                  <a:srgbClr val="000000"/>
                </a:solidFill>
                <a:latin typeface="Lato Black" panose="020F0A02020204030203" pitchFamily="34" charset="0"/>
                <a:ea typeface="+mn-ea"/>
                <a:cs typeface="+mn-cs"/>
              </a:rPr>
              <a:t>LANDSCAPE APP SCREEN</a:t>
            </a:r>
          </a:p>
        </p:txBody>
      </p:sp>
      <p:sp>
        <p:nvSpPr>
          <p:cNvPr id="55" name="Text Placeholder 9"/>
          <p:cNvSpPr>
            <a:spLocks noGrp="1"/>
          </p:cNvSpPr>
          <p:nvPr>
            <p:ph type="body" sz="quarter" idx="27" hasCustomPrompt="1"/>
          </p:nvPr>
        </p:nvSpPr>
        <p:spPr>
          <a:xfrm>
            <a:off x="6750504" y="2354383"/>
            <a:ext cx="3908251" cy="1116502"/>
          </a:xfrm>
          <a:prstGeom prst="rect">
            <a:avLst/>
          </a:prstGeom>
        </p:spPr>
        <p:txBody>
          <a:bodyPr/>
          <a:lstStyle>
            <a:lvl1pPr marL="0" indent="0" algn="l">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a:lnSpc>
                <a:spcPct val="130000"/>
              </a:lnSpc>
            </a:pPr>
            <a:r>
              <a:rPr lang="en-US" sz="1400">
                <a:solidFill>
                  <a:schemeClr val="tx1">
                    <a:lumMod val="60000"/>
                    <a:lumOff val="40000"/>
                  </a:schemeClr>
                </a:solidFill>
                <a:latin typeface="Lato" panose="020F0502020204030203" pitchFamily="34" charset="0"/>
              </a:rPr>
              <a:t>Suitable for all categories business and personal presentation, </a:t>
            </a:r>
            <a:r>
              <a:rPr lang="en-US" sz="1400" err="1">
                <a:solidFill>
                  <a:schemeClr val="tx1">
                    <a:lumMod val="60000"/>
                    <a:lumOff val="40000"/>
                  </a:schemeClr>
                </a:solidFill>
                <a:latin typeface="Lato" panose="020F0502020204030203" pitchFamily="34" charset="0"/>
              </a:rPr>
              <a:t>eaque</a:t>
            </a:r>
            <a:r>
              <a:rPr lang="en-US" sz="1400">
                <a:solidFill>
                  <a:schemeClr val="tx1">
                    <a:lumMod val="60000"/>
                    <a:lumOff val="40000"/>
                  </a:schemeClr>
                </a:solidFill>
                <a:latin typeface="Lato" panose="020F0502020204030203" pitchFamily="34" charset="0"/>
              </a:rPr>
              <a:t> </a:t>
            </a:r>
            <a:r>
              <a:rPr lang="en-US" sz="1400" err="1">
                <a:solidFill>
                  <a:schemeClr val="tx1">
                    <a:lumMod val="60000"/>
                    <a:lumOff val="40000"/>
                  </a:schemeClr>
                </a:solidFill>
                <a:latin typeface="Lato" panose="020F0502020204030203" pitchFamily="34" charset="0"/>
              </a:rPr>
              <a:t>ipsa</a:t>
            </a:r>
            <a:r>
              <a:rPr lang="en-US" sz="1400">
                <a:solidFill>
                  <a:schemeClr val="tx1">
                    <a:lumMod val="60000"/>
                    <a:lumOff val="40000"/>
                  </a:schemeClr>
                </a:solidFill>
                <a:latin typeface="Lato" panose="020F0502020204030203" pitchFamily="34" charset="0"/>
              </a:rPr>
              <a:t> quae ab </a:t>
            </a:r>
            <a:r>
              <a:rPr lang="en-US" sz="1400" err="1">
                <a:solidFill>
                  <a:schemeClr val="tx1">
                    <a:lumMod val="60000"/>
                    <a:lumOff val="40000"/>
                  </a:schemeClr>
                </a:solidFill>
                <a:latin typeface="Lato" panose="020F0502020204030203" pitchFamily="34" charset="0"/>
              </a:rPr>
              <a:t>illo</a:t>
            </a:r>
            <a:r>
              <a:rPr lang="en-US" sz="1400">
                <a:solidFill>
                  <a:schemeClr val="tx1">
                    <a:lumMod val="60000"/>
                    <a:lumOff val="40000"/>
                  </a:schemeClr>
                </a:solidFill>
                <a:latin typeface="Lato" panose="020F0502020204030203" pitchFamily="34" charset="0"/>
              </a:rPr>
              <a:t> </a:t>
            </a:r>
            <a:r>
              <a:rPr lang="en-US" sz="1400" err="1">
                <a:solidFill>
                  <a:schemeClr val="tx1">
                    <a:lumMod val="60000"/>
                    <a:lumOff val="40000"/>
                  </a:schemeClr>
                </a:solidFill>
                <a:latin typeface="Lato" panose="020F0502020204030203" pitchFamily="34" charset="0"/>
              </a:rPr>
              <a:t>inventore</a:t>
            </a:r>
            <a:r>
              <a:rPr lang="en-US" sz="1400">
                <a:solidFill>
                  <a:schemeClr val="tx1">
                    <a:lumMod val="60000"/>
                    <a:lumOff val="40000"/>
                  </a:schemeClr>
                </a:solidFill>
                <a:latin typeface="Lato" panose="020F0502020204030203" pitchFamily="34" charset="0"/>
              </a:rPr>
              <a:t> </a:t>
            </a:r>
            <a:r>
              <a:rPr lang="en-US" sz="1400" err="1">
                <a:solidFill>
                  <a:schemeClr val="tx1">
                    <a:lumMod val="60000"/>
                    <a:lumOff val="40000"/>
                  </a:schemeClr>
                </a:solidFill>
                <a:latin typeface="Lato" panose="020F0502020204030203" pitchFamily="34" charset="0"/>
              </a:rPr>
              <a:t>architecto</a:t>
            </a:r>
            <a:r>
              <a:rPr lang="en-US" sz="1400">
                <a:solidFill>
                  <a:schemeClr val="tx1">
                    <a:lumMod val="60000"/>
                    <a:lumOff val="40000"/>
                  </a:schemeClr>
                </a:solidFill>
                <a:latin typeface="Lato" panose="020F0502020204030203" pitchFamily="34" charset="0"/>
              </a:rPr>
              <a:t> </a:t>
            </a:r>
            <a:r>
              <a:rPr lang="en-US" sz="1400" err="1">
                <a:solidFill>
                  <a:schemeClr val="tx1">
                    <a:lumMod val="60000"/>
                    <a:lumOff val="40000"/>
                  </a:schemeClr>
                </a:solidFill>
                <a:latin typeface="Lato" panose="020F0502020204030203" pitchFamily="34" charset="0"/>
              </a:rPr>
              <a:t>beatae</a:t>
            </a:r>
            <a:r>
              <a:rPr lang="en-US" sz="1400">
                <a:solidFill>
                  <a:schemeClr val="tx1">
                    <a:lumMod val="60000"/>
                    <a:lumOff val="40000"/>
                  </a:schemeClr>
                </a:solidFill>
                <a:latin typeface="Lato" panose="020F0502020204030203" pitchFamily="34" charset="0"/>
              </a:rPr>
              <a:t> </a:t>
            </a:r>
            <a:r>
              <a:rPr lang="en-US" sz="1400" err="1">
                <a:solidFill>
                  <a:schemeClr val="tx1">
                    <a:lumMod val="60000"/>
                    <a:lumOff val="40000"/>
                  </a:schemeClr>
                </a:solidFill>
                <a:latin typeface="Lato" panose="020F0502020204030203" pitchFamily="34" charset="0"/>
              </a:rPr>
              <a:t>inventore</a:t>
            </a:r>
            <a:r>
              <a:rPr lang="en-US" sz="1400">
                <a:solidFill>
                  <a:schemeClr val="tx1">
                    <a:lumMod val="60000"/>
                    <a:lumOff val="40000"/>
                  </a:schemeClr>
                </a:solidFill>
                <a:latin typeface="Lato" panose="020F0502020204030203" pitchFamily="34" charset="0"/>
              </a:rPr>
              <a:t>.</a:t>
            </a:r>
          </a:p>
        </p:txBody>
      </p:sp>
    </p:spTree>
    <p:extLst>
      <p:ext uri="{BB962C8B-B14F-4D97-AF65-F5344CB8AC3E}">
        <p14:creationId xmlns:p14="http://schemas.microsoft.com/office/powerpoint/2010/main" val="2164738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rot="5400000">
            <a:off x="6006425" y="693962"/>
            <a:ext cx="4432200" cy="6073756"/>
          </a:xfrm>
          <a:prstGeom prst="rect">
            <a:avLst/>
          </a:prstGeom>
        </p:spPr>
      </p:pic>
      <p:sp>
        <p:nvSpPr>
          <p:cNvPr id="4" name="Rectangle 3"/>
          <p:cNvSpPr/>
          <p:nvPr userDrawn="1"/>
        </p:nvSpPr>
        <p:spPr>
          <a:xfrm rot="5400000">
            <a:off x="6739036" y="1579013"/>
            <a:ext cx="3339739" cy="4431015"/>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0"/>
          </p:nvPr>
        </p:nvSpPr>
        <p:spPr>
          <a:xfrm>
            <a:off x="6193398" y="2124652"/>
            <a:ext cx="4431015" cy="3339738"/>
          </a:xfrm>
          <a:prstGeom prst="rect">
            <a:avLst/>
          </a:prstGeom>
        </p:spPr>
        <p:txBody>
          <a:bodyPr/>
          <a:lstStyle/>
          <a:p>
            <a:endParaRPr lang="en-US"/>
          </a:p>
        </p:txBody>
      </p:sp>
    </p:spTree>
    <p:extLst>
      <p:ext uri="{BB962C8B-B14F-4D97-AF65-F5344CB8AC3E}">
        <p14:creationId xmlns:p14="http://schemas.microsoft.com/office/powerpoint/2010/main" val="30109561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pic>
        <p:nvPicPr>
          <p:cNvPr id="3" name="Picture 2" descr="Transparent tablet PNG imag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700" y="1564789"/>
            <a:ext cx="3303198" cy="48723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1214343" y="2049554"/>
            <a:ext cx="2894158" cy="391499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1214343" y="2049554"/>
            <a:ext cx="2894157" cy="3914996"/>
          </a:xfrm>
          <a:prstGeom prst="rect">
            <a:avLst/>
          </a:prstGeom>
        </p:spPr>
        <p:txBody>
          <a:bodyPr/>
          <a:lstStyle/>
          <a:p>
            <a:endParaRPr lang="en-US"/>
          </a:p>
        </p:txBody>
      </p:sp>
    </p:spTree>
    <p:extLst>
      <p:ext uri="{BB962C8B-B14F-4D97-AF65-F5344CB8AC3E}">
        <p14:creationId xmlns:p14="http://schemas.microsoft.com/office/powerpoint/2010/main" val="388452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241221" y="1081278"/>
            <a:ext cx="3922079" cy="5374701"/>
          </a:xfrm>
          <a:prstGeom prst="rect">
            <a:avLst/>
          </a:prstGeom>
        </p:spPr>
      </p:pic>
      <p:sp>
        <p:nvSpPr>
          <p:cNvPr id="4" name="Rectangle 3"/>
          <p:cNvSpPr/>
          <p:nvPr userDrawn="1"/>
        </p:nvSpPr>
        <p:spPr>
          <a:xfrm>
            <a:off x="7780935" y="1643184"/>
            <a:ext cx="2955354" cy="392103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7780935" y="1643184"/>
            <a:ext cx="2955354" cy="3921029"/>
          </a:xfrm>
          <a:prstGeom prst="rect">
            <a:avLst/>
          </a:prstGeom>
        </p:spPr>
        <p:txBody>
          <a:bodyPr/>
          <a:lstStyle/>
          <a:p>
            <a:endParaRPr lang="en-US"/>
          </a:p>
        </p:txBody>
      </p:sp>
    </p:spTree>
    <p:extLst>
      <p:ext uri="{BB962C8B-B14F-4D97-AF65-F5344CB8AC3E}">
        <p14:creationId xmlns:p14="http://schemas.microsoft.com/office/powerpoint/2010/main" val="41864989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025137" y="2499555"/>
            <a:ext cx="1802510" cy="3213340"/>
          </a:xfrm>
          <a:prstGeom prst="rect">
            <a:avLst/>
          </a:prstGeom>
        </p:spPr>
        <p:txBody>
          <a:bodyPr/>
          <a:lstStyle/>
          <a:p>
            <a:endParaRPr lang="en-US"/>
          </a:p>
        </p:txBody>
      </p:sp>
      <p:sp>
        <p:nvSpPr>
          <p:cNvPr id="8" name="Picture Placeholder 6"/>
          <p:cNvSpPr>
            <a:spLocks noGrp="1"/>
          </p:cNvSpPr>
          <p:nvPr>
            <p:ph type="pic" sz="quarter" idx="11"/>
          </p:nvPr>
        </p:nvSpPr>
        <p:spPr>
          <a:xfrm>
            <a:off x="6359678" y="2499555"/>
            <a:ext cx="1802510" cy="3213340"/>
          </a:xfrm>
          <a:prstGeom prst="rect">
            <a:avLst/>
          </a:prstGeom>
        </p:spPr>
        <p:txBody>
          <a:bodyPr/>
          <a:lstStyle/>
          <a:p>
            <a:endParaRPr lang="en-US"/>
          </a:p>
        </p:txBody>
      </p:sp>
      <p:sp>
        <p:nvSpPr>
          <p:cNvPr id="9" name="Picture Placeholder 6"/>
          <p:cNvSpPr>
            <a:spLocks noGrp="1"/>
          </p:cNvSpPr>
          <p:nvPr>
            <p:ph type="pic" sz="quarter" idx="12"/>
          </p:nvPr>
        </p:nvSpPr>
        <p:spPr>
          <a:xfrm>
            <a:off x="5104876" y="2265251"/>
            <a:ext cx="2021237" cy="3576644"/>
          </a:xfrm>
          <a:prstGeom prst="rect">
            <a:avLst/>
          </a:prstGeom>
        </p:spPr>
        <p:txBody>
          <a:bodyPr/>
          <a:lstStyle/>
          <a:p>
            <a:endParaRPr lang="en-US"/>
          </a:p>
        </p:txBody>
      </p:sp>
      <p:sp>
        <p:nvSpPr>
          <p:cNvPr id="1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1"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1936656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126279" y="2369136"/>
            <a:ext cx="1999827" cy="3565096"/>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1065085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5714" b="2761"/>
          <a:stretch/>
        </p:blipFill>
        <p:spPr>
          <a:xfrm>
            <a:off x="4121736" y="1564817"/>
            <a:ext cx="3863178" cy="4719546"/>
          </a:xfrm>
          <a:prstGeom prst="rect">
            <a:avLst/>
          </a:prstGeom>
        </p:spPr>
      </p:pic>
      <p:sp>
        <p:nvSpPr>
          <p:cNvPr id="5" name="Picture Placeholder 4"/>
          <p:cNvSpPr>
            <a:spLocks noGrp="1"/>
          </p:cNvSpPr>
          <p:nvPr>
            <p:ph type="pic" sz="quarter" idx="10" hasCustomPrompt="1"/>
          </p:nvPr>
        </p:nvSpPr>
        <p:spPr>
          <a:xfrm>
            <a:off x="5134786" y="2820362"/>
            <a:ext cx="1837079" cy="2170356"/>
          </a:xfrm>
          <a:prstGeom prst="roundRect">
            <a:avLst>
              <a:gd name="adj" fmla="val 3186"/>
            </a:avLst>
          </a:prstGeom>
          <a:ln>
            <a:noFill/>
          </a:ln>
        </p:spPr>
        <p:txBody>
          <a:bodyPr/>
          <a:lstStyle>
            <a:lvl1pPr marL="0" indent="0">
              <a:buNone/>
              <a:defRPr/>
            </a:lvl1pPr>
          </a:lstStyle>
          <a:p>
            <a:r>
              <a:rPr lang="en-US"/>
              <a:t> </a:t>
            </a:r>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13085285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sp>
        <p:nvSpPr>
          <p:cNvPr id="6" name="Picture Placeholder 4"/>
          <p:cNvSpPr>
            <a:spLocks noGrp="1"/>
          </p:cNvSpPr>
          <p:nvPr>
            <p:ph type="pic" sz="quarter" idx="10" hasCustomPrompt="1"/>
          </p:nvPr>
        </p:nvSpPr>
        <p:spPr>
          <a:xfrm>
            <a:off x="5108512" y="2797267"/>
            <a:ext cx="2002564" cy="2290194"/>
          </a:xfrm>
          <a:prstGeom prst="roundRect">
            <a:avLst>
              <a:gd name="adj" fmla="val 4970"/>
            </a:avLst>
          </a:prstGeom>
          <a:ln>
            <a:noFill/>
          </a:ln>
        </p:spPr>
        <p:txBody>
          <a:bodyPr/>
          <a:lstStyle>
            <a:lvl1pPr marL="0" indent="0">
              <a:buNone/>
              <a:defRPr/>
            </a:lvl1pPr>
          </a:lstStyle>
          <a:p>
            <a:r>
              <a:rPr lang="en-US"/>
              <a:t> </a:t>
            </a:r>
          </a:p>
        </p:txBody>
      </p:sp>
      <p:sp>
        <p:nvSpPr>
          <p:cNvPr id="7" name="Picture Placeholder 4"/>
          <p:cNvSpPr>
            <a:spLocks noGrp="1"/>
          </p:cNvSpPr>
          <p:nvPr>
            <p:ph type="pic" sz="quarter" idx="11" hasCustomPrompt="1"/>
          </p:nvPr>
        </p:nvSpPr>
        <p:spPr>
          <a:xfrm>
            <a:off x="4020776" y="2950285"/>
            <a:ext cx="1659902" cy="1963078"/>
          </a:xfrm>
          <a:prstGeom prst="roundRect">
            <a:avLst>
              <a:gd name="adj" fmla="val 4970"/>
            </a:avLst>
          </a:prstGeom>
          <a:ln>
            <a:noFill/>
          </a:ln>
        </p:spPr>
        <p:txBody>
          <a:bodyPr/>
          <a:lstStyle>
            <a:lvl1pPr marL="0" indent="0" rtl="0">
              <a:buNone/>
              <a:defRPr/>
            </a:lvl1pPr>
          </a:lstStyle>
          <a:p>
            <a:r>
              <a:rPr lang="en-US"/>
              <a:t> </a:t>
            </a:r>
          </a:p>
        </p:txBody>
      </p:sp>
      <p:sp>
        <p:nvSpPr>
          <p:cNvPr id="8" name="Picture Placeholder 4"/>
          <p:cNvSpPr>
            <a:spLocks noGrp="1"/>
          </p:cNvSpPr>
          <p:nvPr>
            <p:ph type="pic" sz="quarter" idx="12" hasCustomPrompt="1"/>
          </p:nvPr>
        </p:nvSpPr>
        <p:spPr>
          <a:xfrm>
            <a:off x="6376240" y="2950285"/>
            <a:ext cx="1659902" cy="1963078"/>
          </a:xfrm>
          <a:prstGeom prst="roundRect">
            <a:avLst>
              <a:gd name="adj" fmla="val 4970"/>
            </a:avLst>
          </a:prstGeom>
          <a:ln>
            <a:noFill/>
          </a:ln>
        </p:spPr>
        <p:txBody>
          <a:bodyPr/>
          <a:lstStyle>
            <a:lvl1pPr marL="0" indent="0" rtl="0">
              <a:buNone/>
              <a:defRPr/>
            </a:lvl1pPr>
          </a:lstStyle>
          <a:p>
            <a:r>
              <a:rPr lang="en-US"/>
              <a:t> </a:t>
            </a:r>
          </a:p>
        </p:txBody>
      </p:sp>
      <p:sp>
        <p:nvSpPr>
          <p:cNvPr id="9"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0"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4190331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BIG Centered + Centered Log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96296" y="1600144"/>
            <a:ext cx="3008376" cy="2194560"/>
          </a:xfrm>
          <a:prstGeom prst="rect">
            <a:avLst/>
          </a:prstGeom>
        </p:spPr>
        <p:txBody>
          <a:bodyPr/>
          <a:lstStyle/>
          <a:p>
            <a:endParaRPr lang="en-US"/>
          </a:p>
        </p:txBody>
      </p:sp>
      <p:sp>
        <p:nvSpPr>
          <p:cNvPr id="11" name="Picture Placeholder 2"/>
          <p:cNvSpPr>
            <a:spLocks noGrp="1"/>
          </p:cNvSpPr>
          <p:nvPr>
            <p:ph type="pic" sz="quarter" idx="11"/>
          </p:nvPr>
        </p:nvSpPr>
        <p:spPr>
          <a:xfrm>
            <a:off x="4604170" y="1600144"/>
            <a:ext cx="3008376" cy="2194560"/>
          </a:xfrm>
          <a:prstGeom prst="rect">
            <a:avLst/>
          </a:prstGeom>
        </p:spPr>
        <p:txBody>
          <a:bodyPr/>
          <a:lstStyle/>
          <a:p>
            <a:endParaRPr lang="en-US"/>
          </a:p>
        </p:txBody>
      </p:sp>
      <p:sp>
        <p:nvSpPr>
          <p:cNvPr id="12" name="Picture Placeholder 2"/>
          <p:cNvSpPr>
            <a:spLocks noGrp="1"/>
          </p:cNvSpPr>
          <p:nvPr>
            <p:ph type="pic" sz="quarter" idx="12"/>
          </p:nvPr>
        </p:nvSpPr>
        <p:spPr>
          <a:xfrm>
            <a:off x="7913333" y="1600144"/>
            <a:ext cx="3008376" cy="2194560"/>
          </a:xfrm>
          <a:prstGeom prst="rect">
            <a:avLst/>
          </a:prstGeom>
        </p:spPr>
        <p:txBody>
          <a:bodyPr/>
          <a:lstStyle>
            <a:lvl1pPr rtl="0">
              <a:defRPr/>
            </a:lvl1pPr>
          </a:lstStyle>
          <a:p>
            <a:endParaRPr lang="en-US"/>
          </a:p>
        </p:txBody>
      </p:sp>
      <p:sp>
        <p:nvSpPr>
          <p:cNvPr id="13"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4"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115019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000" b="96706" l="13088" r="90735"/>
                    </a14:imgEffect>
                  </a14:imgLayer>
                </a14:imgProps>
              </a:ext>
              <a:ext uri="{28A0092B-C50C-407E-A947-70E740481C1C}">
                <a14:useLocalDpi xmlns:a14="http://schemas.microsoft.com/office/drawing/2010/main" val="0"/>
              </a:ext>
            </a:extLst>
          </a:blip>
          <a:srcRect l="12694" t="3177" r="13197" b="3589"/>
          <a:stretch/>
        </p:blipFill>
        <p:spPr>
          <a:xfrm>
            <a:off x="4575635" y="1610437"/>
            <a:ext cx="3063474" cy="4817658"/>
          </a:xfrm>
          <a:prstGeom prst="rect">
            <a:avLst/>
          </a:prstGeom>
        </p:spPr>
      </p:pic>
      <p:sp>
        <p:nvSpPr>
          <p:cNvPr id="4" name="Oval 3"/>
          <p:cNvSpPr/>
          <p:nvPr userDrawn="1"/>
        </p:nvSpPr>
        <p:spPr>
          <a:xfrm>
            <a:off x="5022850" y="2626258"/>
            <a:ext cx="2011680" cy="2011680"/>
          </a:xfrm>
          <a:prstGeom prst="ellipse">
            <a:avLst/>
          </a:prstGeom>
          <a:solidFill>
            <a:srgbClr val="969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hasCustomPrompt="1"/>
          </p:nvPr>
        </p:nvSpPr>
        <p:spPr>
          <a:xfrm>
            <a:off x="5022850" y="2626258"/>
            <a:ext cx="2011680" cy="2011680"/>
          </a:xfrm>
          <a:prstGeom prst="ellipse">
            <a:avLst/>
          </a:prstGeom>
          <a:ln>
            <a:noFill/>
          </a:ln>
        </p:spPr>
        <p:txBody>
          <a:bodyPr/>
          <a:lstStyle>
            <a:lvl1pPr marL="0" indent="0">
              <a:buNone/>
              <a:defRPr/>
            </a:lvl1pPr>
          </a:lstStyle>
          <a:p>
            <a:r>
              <a:rPr lang="en-US"/>
              <a:t> </a:t>
            </a:r>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4125199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3" name="Oval 2"/>
          <p:cNvSpPr/>
          <p:nvPr userDrawn="1"/>
        </p:nvSpPr>
        <p:spPr>
          <a:xfrm>
            <a:off x="4130070" y="2953005"/>
            <a:ext cx="1854913" cy="1854913"/>
          </a:xfrm>
          <a:prstGeom prst="ellipse">
            <a:avLst/>
          </a:prstGeom>
          <a:solidFill>
            <a:srgbClr val="969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userDrawn="1"/>
        </p:nvSpPr>
        <p:spPr>
          <a:xfrm>
            <a:off x="6196642" y="2953005"/>
            <a:ext cx="1854913" cy="1854913"/>
          </a:xfrm>
          <a:prstGeom prst="ellipse">
            <a:avLst/>
          </a:prstGeom>
          <a:solidFill>
            <a:srgbClr val="969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userDrawn="1"/>
        </p:nvSpPr>
        <p:spPr>
          <a:xfrm>
            <a:off x="5079718" y="2534705"/>
            <a:ext cx="2011680" cy="2011680"/>
          </a:xfrm>
          <a:prstGeom prst="ellipse">
            <a:avLst/>
          </a:prstGeom>
          <a:solidFill>
            <a:srgbClr val="969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4"/>
          <p:cNvSpPr>
            <a:spLocks noGrp="1"/>
          </p:cNvSpPr>
          <p:nvPr>
            <p:ph type="pic" sz="quarter" idx="10" hasCustomPrompt="1"/>
          </p:nvPr>
        </p:nvSpPr>
        <p:spPr>
          <a:xfrm>
            <a:off x="5079718" y="2534705"/>
            <a:ext cx="2011680" cy="2011679"/>
          </a:xfrm>
          <a:prstGeom prst="ellipse">
            <a:avLst/>
          </a:prstGeom>
          <a:ln>
            <a:noFill/>
          </a:ln>
        </p:spPr>
        <p:txBody>
          <a:bodyPr/>
          <a:lstStyle>
            <a:lvl1pPr marL="0" indent="0">
              <a:buNone/>
              <a:defRPr/>
            </a:lvl1pPr>
          </a:lstStyle>
          <a:p>
            <a:r>
              <a:rPr lang="en-US"/>
              <a:t> </a:t>
            </a:r>
          </a:p>
        </p:txBody>
      </p:sp>
      <p:sp>
        <p:nvSpPr>
          <p:cNvPr id="7" name="Picture Placeholder 4"/>
          <p:cNvSpPr>
            <a:spLocks noGrp="1"/>
          </p:cNvSpPr>
          <p:nvPr>
            <p:ph type="pic" sz="quarter" idx="11" hasCustomPrompt="1"/>
          </p:nvPr>
        </p:nvSpPr>
        <p:spPr>
          <a:xfrm>
            <a:off x="4130070" y="2951686"/>
            <a:ext cx="1856232" cy="1856232"/>
          </a:xfrm>
          <a:prstGeom prst="ellipse">
            <a:avLst/>
          </a:prstGeom>
          <a:ln>
            <a:noFill/>
          </a:ln>
        </p:spPr>
        <p:txBody>
          <a:bodyPr/>
          <a:lstStyle>
            <a:lvl1pPr marL="0" indent="0">
              <a:buNone/>
              <a:defRPr/>
            </a:lvl1pPr>
          </a:lstStyle>
          <a:p>
            <a:r>
              <a:rPr lang="en-US"/>
              <a:t> </a:t>
            </a:r>
          </a:p>
        </p:txBody>
      </p:sp>
      <p:sp>
        <p:nvSpPr>
          <p:cNvPr id="8" name="Picture Placeholder 4"/>
          <p:cNvSpPr>
            <a:spLocks noGrp="1"/>
          </p:cNvSpPr>
          <p:nvPr>
            <p:ph type="pic" sz="quarter" idx="12" hasCustomPrompt="1"/>
          </p:nvPr>
        </p:nvSpPr>
        <p:spPr>
          <a:xfrm>
            <a:off x="6196642" y="2951686"/>
            <a:ext cx="1856232" cy="1856232"/>
          </a:xfrm>
          <a:prstGeom prst="ellipse">
            <a:avLst/>
          </a:prstGeom>
          <a:ln>
            <a:noFill/>
          </a:ln>
        </p:spPr>
        <p:txBody>
          <a:bodyPr/>
          <a:lstStyle>
            <a:lvl1pPr marL="0" indent="0" rtl="0">
              <a:buNone/>
              <a:defRPr/>
            </a:lvl1pPr>
          </a:lstStyle>
          <a:p>
            <a:r>
              <a:rPr lang="en-US"/>
              <a:t> </a:t>
            </a:r>
          </a:p>
        </p:txBody>
      </p:sp>
      <p:sp>
        <p:nvSpPr>
          <p:cNvPr id="9"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0"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6117956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1755101" y="1781410"/>
            <a:ext cx="3072650" cy="3371380"/>
          </a:xfrm>
          <a:prstGeom prst="rect">
            <a:avLst/>
          </a:prstGeom>
        </p:spPr>
      </p:pic>
      <p:sp>
        <p:nvSpPr>
          <p:cNvPr id="5" name="Picture Placeholder 4"/>
          <p:cNvSpPr>
            <a:spLocks noGrp="1"/>
          </p:cNvSpPr>
          <p:nvPr>
            <p:ph type="pic" sz="quarter" idx="10" hasCustomPrompt="1"/>
          </p:nvPr>
        </p:nvSpPr>
        <p:spPr>
          <a:xfrm>
            <a:off x="2147865" y="2216150"/>
            <a:ext cx="2157435" cy="2505970"/>
          </a:xfrm>
          <a:prstGeom prst="roundRect">
            <a:avLst>
              <a:gd name="adj" fmla="val 5188"/>
            </a:avLst>
          </a:prstGeom>
          <a:ln>
            <a:noFill/>
          </a:ln>
        </p:spPr>
        <p:txBody>
          <a:bodyPr/>
          <a:lstStyle>
            <a:lvl1pPr marL="0" indent="0">
              <a:buNone/>
              <a:defRPr/>
            </a:lvl1pPr>
          </a:lstStyle>
          <a:p>
            <a:r>
              <a:rPr lang="en-US"/>
              <a:t> </a:t>
            </a:r>
          </a:p>
        </p:txBody>
      </p:sp>
    </p:spTree>
    <p:extLst>
      <p:ext uri="{BB962C8B-B14F-4D97-AF65-F5344CB8AC3E}">
        <p14:creationId xmlns:p14="http://schemas.microsoft.com/office/powerpoint/2010/main" val="2302506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83424" y="2163547"/>
            <a:ext cx="3072650" cy="3371380"/>
          </a:xfrm>
          <a:prstGeom prst="rect">
            <a:avLst/>
          </a:prstGeom>
        </p:spPr>
      </p:pic>
      <p:sp>
        <p:nvSpPr>
          <p:cNvPr id="6" name="Picture Placeholder 4"/>
          <p:cNvSpPr>
            <a:spLocks noGrp="1"/>
          </p:cNvSpPr>
          <p:nvPr>
            <p:ph type="pic" sz="quarter" idx="10" hasCustomPrompt="1"/>
          </p:nvPr>
        </p:nvSpPr>
        <p:spPr>
          <a:xfrm>
            <a:off x="4982539" y="2598980"/>
            <a:ext cx="2150156" cy="2495752"/>
          </a:xfrm>
          <a:prstGeom prst="roundRect">
            <a:avLst>
              <a:gd name="adj" fmla="val 5188"/>
            </a:avLst>
          </a:prstGeom>
          <a:ln>
            <a:noFill/>
          </a:ln>
        </p:spPr>
        <p:txBody>
          <a:bodyPr/>
          <a:lstStyle>
            <a:lvl1pPr marL="0" indent="0">
              <a:buNone/>
              <a:defRPr/>
            </a:lvl1pPr>
          </a:lstStyle>
          <a:p>
            <a:r>
              <a:rPr lang="en-US"/>
              <a:t> </a:t>
            </a:r>
          </a:p>
        </p:txBody>
      </p:sp>
      <p:sp>
        <p:nvSpPr>
          <p:cNvPr id="7"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8"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4135689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868865" y="1563049"/>
            <a:ext cx="2454986" cy="2693665"/>
          </a:xfrm>
          <a:prstGeom prst="rect">
            <a:avLst/>
          </a:prstGeom>
        </p:spPr>
      </p:pic>
      <p:pic>
        <p:nvPicPr>
          <p:cNvPr id="5" name="Picture 4"/>
          <p:cNvPicPr>
            <a:picLocks noChangeAspect="1"/>
          </p:cNvPicPr>
          <p:nvPr userDrawn="1"/>
        </p:nvPicPr>
        <p:blipFill>
          <a:blip r:embed="rId2"/>
          <a:stretch>
            <a:fillRect/>
          </a:stretch>
        </p:blipFill>
        <p:spPr>
          <a:xfrm>
            <a:off x="1507034" y="1563049"/>
            <a:ext cx="2454986" cy="2693665"/>
          </a:xfrm>
          <a:prstGeom prst="rect">
            <a:avLst/>
          </a:prstGeom>
        </p:spPr>
      </p:pic>
      <p:pic>
        <p:nvPicPr>
          <p:cNvPr id="7" name="Picture 6"/>
          <p:cNvPicPr>
            <a:picLocks noChangeAspect="1"/>
          </p:cNvPicPr>
          <p:nvPr userDrawn="1"/>
        </p:nvPicPr>
        <p:blipFill>
          <a:blip r:embed="rId2"/>
          <a:stretch>
            <a:fillRect/>
          </a:stretch>
        </p:blipFill>
        <p:spPr>
          <a:xfrm>
            <a:off x="8261141" y="1563049"/>
            <a:ext cx="2454986" cy="2693665"/>
          </a:xfrm>
          <a:prstGeom prst="rect">
            <a:avLst/>
          </a:prstGeom>
        </p:spPr>
      </p:pic>
      <p:sp>
        <p:nvSpPr>
          <p:cNvPr id="9" name="Picture Placeholder 4"/>
          <p:cNvSpPr>
            <a:spLocks noGrp="1"/>
          </p:cNvSpPr>
          <p:nvPr>
            <p:ph type="pic" sz="quarter" idx="10" hasCustomPrompt="1"/>
          </p:nvPr>
        </p:nvSpPr>
        <p:spPr>
          <a:xfrm>
            <a:off x="1838612" y="1895722"/>
            <a:ext cx="1708155" cy="2001676"/>
          </a:xfrm>
          <a:prstGeom prst="roundRect">
            <a:avLst>
              <a:gd name="adj" fmla="val 4630"/>
            </a:avLst>
          </a:prstGeom>
          <a:ln>
            <a:noFill/>
          </a:ln>
        </p:spPr>
        <p:txBody>
          <a:bodyPr/>
          <a:lstStyle>
            <a:lvl1pPr marL="0" indent="0">
              <a:buNone/>
              <a:defRPr/>
            </a:lvl1pPr>
          </a:lstStyle>
          <a:p>
            <a:r>
              <a:rPr lang="en-US"/>
              <a:t> </a:t>
            </a:r>
          </a:p>
        </p:txBody>
      </p:sp>
      <p:sp>
        <p:nvSpPr>
          <p:cNvPr id="10" name="Picture Placeholder 4"/>
          <p:cNvSpPr>
            <a:spLocks noGrp="1"/>
          </p:cNvSpPr>
          <p:nvPr>
            <p:ph type="pic" sz="quarter" idx="11" hasCustomPrompt="1"/>
          </p:nvPr>
        </p:nvSpPr>
        <p:spPr>
          <a:xfrm>
            <a:off x="5192823" y="1895722"/>
            <a:ext cx="1708155" cy="2001676"/>
          </a:xfrm>
          <a:prstGeom prst="roundRect">
            <a:avLst>
              <a:gd name="adj" fmla="val 4630"/>
            </a:avLst>
          </a:prstGeom>
          <a:ln>
            <a:noFill/>
          </a:ln>
        </p:spPr>
        <p:txBody>
          <a:bodyPr/>
          <a:lstStyle>
            <a:lvl1pPr marL="0" indent="0">
              <a:buNone/>
              <a:defRPr/>
            </a:lvl1pPr>
          </a:lstStyle>
          <a:p>
            <a:r>
              <a:rPr lang="en-US"/>
              <a:t> </a:t>
            </a:r>
          </a:p>
        </p:txBody>
      </p:sp>
      <p:sp>
        <p:nvSpPr>
          <p:cNvPr id="11" name="Picture Placeholder 4"/>
          <p:cNvSpPr>
            <a:spLocks noGrp="1"/>
          </p:cNvSpPr>
          <p:nvPr>
            <p:ph type="pic" sz="quarter" idx="12" hasCustomPrompt="1"/>
          </p:nvPr>
        </p:nvSpPr>
        <p:spPr>
          <a:xfrm>
            <a:off x="8585098" y="1895722"/>
            <a:ext cx="1708155" cy="2001676"/>
          </a:xfrm>
          <a:prstGeom prst="roundRect">
            <a:avLst>
              <a:gd name="adj" fmla="val 4630"/>
            </a:avLst>
          </a:prstGeom>
          <a:ln>
            <a:noFill/>
          </a:ln>
        </p:spPr>
        <p:txBody>
          <a:bodyPr/>
          <a:lstStyle>
            <a:lvl1pPr marL="0" indent="0" rtl="0">
              <a:buNone/>
              <a:defRPr/>
            </a:lvl1pPr>
          </a:lstStyle>
          <a:p>
            <a:r>
              <a:rPr lang="en-US"/>
              <a:t> </a:t>
            </a:r>
          </a:p>
        </p:txBody>
      </p:sp>
      <p:sp>
        <p:nvSpPr>
          <p:cNvPr id="12"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3"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679751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0" y="0"/>
            <a:ext cx="12192000" cy="4235450"/>
          </a:xfrm>
          <a:prstGeom prst="rect">
            <a:avLst/>
          </a:prstGeom>
        </p:spPr>
        <p:txBody>
          <a:bodyPr/>
          <a:lstStyle/>
          <a:p>
            <a:endParaRPr lang="en-US"/>
          </a:p>
        </p:txBody>
      </p:sp>
      <p:sp>
        <p:nvSpPr>
          <p:cNvPr id="7" name="Picture Placeholder 4"/>
          <p:cNvSpPr>
            <a:spLocks noGrp="1"/>
          </p:cNvSpPr>
          <p:nvPr>
            <p:ph type="pic" sz="quarter" idx="10" hasCustomPrompt="1"/>
          </p:nvPr>
        </p:nvSpPr>
        <p:spPr>
          <a:xfrm>
            <a:off x="1584886" y="1590668"/>
            <a:ext cx="1801251" cy="2109796"/>
          </a:xfrm>
          <a:prstGeom prst="roundRect">
            <a:avLst>
              <a:gd name="adj" fmla="val 4630"/>
            </a:avLst>
          </a:prstGeom>
          <a:ln>
            <a:noFill/>
          </a:ln>
        </p:spPr>
        <p:txBody>
          <a:bodyPr/>
          <a:lstStyle>
            <a:lvl1pPr marL="0" indent="0">
              <a:buNone/>
              <a:defRPr/>
            </a:lvl1pPr>
          </a:lstStyle>
          <a:p>
            <a:r>
              <a:rPr lang="en-US"/>
              <a:t> </a:t>
            </a:r>
          </a:p>
        </p:txBody>
      </p:sp>
    </p:spTree>
    <p:extLst>
      <p:ext uri="{BB962C8B-B14F-4D97-AF65-F5344CB8AC3E}">
        <p14:creationId xmlns:p14="http://schemas.microsoft.com/office/powerpoint/2010/main" val="3408539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sp>
        <p:nvSpPr>
          <p:cNvPr id="5" name="Picture Placeholder 8"/>
          <p:cNvSpPr>
            <a:spLocks noGrp="1"/>
          </p:cNvSpPr>
          <p:nvPr>
            <p:ph type="pic" sz="quarter" idx="11"/>
          </p:nvPr>
        </p:nvSpPr>
        <p:spPr>
          <a:xfrm>
            <a:off x="0" y="0"/>
            <a:ext cx="12192000" cy="4235450"/>
          </a:xfrm>
          <a:prstGeom prst="rect">
            <a:avLst/>
          </a:prstGeom>
        </p:spPr>
        <p:txBody>
          <a:bodyPr/>
          <a:lstStyle/>
          <a:p>
            <a:endParaRPr lang="en-US"/>
          </a:p>
        </p:txBody>
      </p:sp>
      <p:sp>
        <p:nvSpPr>
          <p:cNvPr id="6" name="Picture Placeholder 4"/>
          <p:cNvSpPr>
            <a:spLocks noGrp="1"/>
          </p:cNvSpPr>
          <p:nvPr>
            <p:ph type="pic" sz="quarter" idx="10" hasCustomPrompt="1"/>
          </p:nvPr>
        </p:nvSpPr>
        <p:spPr>
          <a:xfrm>
            <a:off x="8166627" y="2644313"/>
            <a:ext cx="1958477" cy="2283285"/>
          </a:xfrm>
          <a:prstGeom prst="roundRect">
            <a:avLst>
              <a:gd name="adj" fmla="val 4630"/>
            </a:avLst>
          </a:prstGeom>
          <a:ln>
            <a:noFill/>
          </a:ln>
        </p:spPr>
        <p:txBody>
          <a:bodyPr/>
          <a:lstStyle>
            <a:lvl1pPr marL="0" indent="0">
              <a:buNone/>
              <a:defRPr/>
            </a:lvl1pPr>
          </a:lstStyle>
          <a:p>
            <a:r>
              <a:rPr lang="en-US"/>
              <a:t> </a:t>
            </a:r>
          </a:p>
        </p:txBody>
      </p:sp>
    </p:spTree>
    <p:extLst>
      <p:ext uri="{BB962C8B-B14F-4D97-AF65-F5344CB8AC3E}">
        <p14:creationId xmlns:p14="http://schemas.microsoft.com/office/powerpoint/2010/main" val="3217460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1" y="0"/>
            <a:ext cx="12191999" cy="4235450"/>
          </a:xfrm>
          <a:prstGeom prst="rect">
            <a:avLst/>
          </a:prstGeom>
        </p:spPr>
        <p:txBody>
          <a:bodyPr/>
          <a:lstStyle/>
          <a:p>
            <a:endParaRPr lang="en-US"/>
          </a:p>
        </p:txBody>
      </p:sp>
      <p:sp>
        <p:nvSpPr>
          <p:cNvPr id="6" name="Picture Placeholder 5"/>
          <p:cNvSpPr>
            <a:spLocks noGrp="1"/>
          </p:cNvSpPr>
          <p:nvPr>
            <p:ph type="pic" sz="quarter" idx="10"/>
          </p:nvPr>
        </p:nvSpPr>
        <p:spPr>
          <a:xfrm>
            <a:off x="1189615" y="1980142"/>
            <a:ext cx="2123397" cy="3757420"/>
          </a:xfrm>
          <a:prstGeom prst="rect">
            <a:avLst/>
          </a:prstGeom>
        </p:spPr>
        <p:txBody>
          <a:bodyPr/>
          <a:lstStyle/>
          <a:p>
            <a:endParaRPr lang="en-US"/>
          </a:p>
        </p:txBody>
      </p:sp>
    </p:spTree>
    <p:extLst>
      <p:ext uri="{BB962C8B-B14F-4D97-AF65-F5344CB8AC3E}">
        <p14:creationId xmlns:p14="http://schemas.microsoft.com/office/powerpoint/2010/main" val="39297534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8_Custom Layout">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12192000" cy="4235450"/>
          </a:xfrm>
          <a:prstGeom prst="rect">
            <a:avLst/>
          </a:prstGeom>
        </p:spPr>
        <p:txBody>
          <a:bodyPr/>
          <a:lstStyle/>
          <a:p>
            <a:endParaRPr lang="en-US"/>
          </a:p>
        </p:txBody>
      </p:sp>
      <p:sp>
        <p:nvSpPr>
          <p:cNvPr id="6" name="Picture Placeholder 5"/>
          <p:cNvSpPr>
            <a:spLocks noGrp="1"/>
          </p:cNvSpPr>
          <p:nvPr>
            <p:ph type="pic" sz="quarter" idx="10"/>
          </p:nvPr>
        </p:nvSpPr>
        <p:spPr>
          <a:xfrm>
            <a:off x="1254658" y="1863548"/>
            <a:ext cx="2894157" cy="3914996"/>
          </a:xfrm>
          <a:prstGeom prst="rect">
            <a:avLst/>
          </a:prstGeom>
        </p:spPr>
        <p:txBody>
          <a:bodyPr/>
          <a:lstStyle/>
          <a:p>
            <a:endParaRPr lang="en-US"/>
          </a:p>
        </p:txBody>
      </p:sp>
    </p:spTree>
    <p:extLst>
      <p:ext uri="{BB962C8B-B14F-4D97-AF65-F5344CB8AC3E}">
        <p14:creationId xmlns:p14="http://schemas.microsoft.com/office/powerpoint/2010/main" val="1676358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846864" y="1604459"/>
            <a:ext cx="1716220" cy="3369137"/>
          </a:xfrm>
          <a:prstGeom prst="rect">
            <a:avLst/>
          </a:prstGeom>
        </p:spPr>
        <p:txBody>
          <a:bodyPr/>
          <a:lstStyle/>
          <a:p>
            <a:endParaRPr lang="en-US"/>
          </a:p>
        </p:txBody>
      </p:sp>
    </p:spTree>
    <p:extLst>
      <p:ext uri="{BB962C8B-B14F-4D97-AF65-F5344CB8AC3E}">
        <p14:creationId xmlns:p14="http://schemas.microsoft.com/office/powerpoint/2010/main" val="2844825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282639" y="4013776"/>
            <a:ext cx="3218688" cy="1847088"/>
          </a:xfrm>
          <a:prstGeom prst="rect">
            <a:avLst/>
          </a:prstGeom>
        </p:spPr>
        <p:txBody>
          <a:bodyPr/>
          <a:lstStyle/>
          <a:p>
            <a:endParaRPr lang="en-US"/>
          </a:p>
        </p:txBody>
      </p:sp>
      <p:sp>
        <p:nvSpPr>
          <p:cNvPr id="11" name="Picture Placeholder 9"/>
          <p:cNvSpPr>
            <a:spLocks noGrp="1"/>
          </p:cNvSpPr>
          <p:nvPr>
            <p:ph type="pic" sz="quarter" idx="11"/>
          </p:nvPr>
        </p:nvSpPr>
        <p:spPr>
          <a:xfrm>
            <a:off x="4505891" y="4013776"/>
            <a:ext cx="3218688" cy="1847088"/>
          </a:xfrm>
          <a:prstGeom prst="rect">
            <a:avLst/>
          </a:prstGeom>
        </p:spPr>
        <p:txBody>
          <a:bodyPr/>
          <a:lstStyle/>
          <a:p>
            <a:endParaRPr lang="en-US"/>
          </a:p>
        </p:txBody>
      </p:sp>
      <p:sp>
        <p:nvSpPr>
          <p:cNvPr id="12" name="Picture Placeholder 9"/>
          <p:cNvSpPr>
            <a:spLocks noGrp="1"/>
          </p:cNvSpPr>
          <p:nvPr>
            <p:ph type="pic" sz="quarter" idx="12"/>
          </p:nvPr>
        </p:nvSpPr>
        <p:spPr>
          <a:xfrm>
            <a:off x="7726861" y="4013776"/>
            <a:ext cx="3218688" cy="1847088"/>
          </a:xfrm>
          <a:prstGeom prst="rect">
            <a:avLst/>
          </a:prstGeom>
        </p:spPr>
        <p:txBody>
          <a:bodyPr/>
          <a:lstStyle/>
          <a:p>
            <a:endParaRPr lang="en-US"/>
          </a:p>
        </p:txBody>
      </p:sp>
      <p:sp>
        <p:nvSpPr>
          <p:cNvPr id="13"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4"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640837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134216" y="1890088"/>
            <a:ext cx="3631941" cy="2753751"/>
          </a:xfrm>
          <a:prstGeom prst="rect">
            <a:avLst/>
          </a:prstGeom>
        </p:spPr>
        <p:txBody>
          <a:bodyPr/>
          <a:lstStyle/>
          <a:p>
            <a:endParaRPr lang="en-US"/>
          </a:p>
        </p:txBody>
      </p:sp>
    </p:spTree>
    <p:extLst>
      <p:ext uri="{BB962C8B-B14F-4D97-AF65-F5344CB8AC3E}">
        <p14:creationId xmlns:p14="http://schemas.microsoft.com/office/powerpoint/2010/main" val="784957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sp>
        <p:nvSpPr>
          <p:cNvPr id="15" name="Picture Placeholder 14"/>
          <p:cNvSpPr>
            <a:spLocks noGrp="1"/>
          </p:cNvSpPr>
          <p:nvPr>
            <p:ph type="pic" sz="quarter" idx="15"/>
          </p:nvPr>
        </p:nvSpPr>
        <p:spPr>
          <a:xfrm>
            <a:off x="0" y="0"/>
            <a:ext cx="12192000" cy="6858000"/>
          </a:xfrm>
          <a:prstGeom prst="rect">
            <a:avLst/>
          </a:prstGeom>
        </p:spPr>
        <p:txBody>
          <a:bodyPr/>
          <a:lstStyle/>
          <a:p>
            <a:endParaRPr lang="en-US"/>
          </a:p>
        </p:txBody>
      </p:sp>
      <p:sp>
        <p:nvSpPr>
          <p:cNvPr id="10" name="Picture Placeholder 4"/>
          <p:cNvSpPr>
            <a:spLocks noGrp="1"/>
          </p:cNvSpPr>
          <p:nvPr>
            <p:ph type="pic" sz="quarter" idx="11"/>
          </p:nvPr>
        </p:nvSpPr>
        <p:spPr>
          <a:xfrm>
            <a:off x="4472654" y="2982086"/>
            <a:ext cx="1837944" cy="3255264"/>
          </a:xfrm>
          <a:prstGeom prst="rect">
            <a:avLst/>
          </a:prstGeom>
          <a:noFill/>
          <a:ln>
            <a:solidFill>
              <a:schemeClr val="bg1">
                <a:lumMod val="85000"/>
              </a:schemeClr>
            </a:solidFill>
          </a:ln>
          <a:scene3d>
            <a:camera prst="isometricTopUp">
              <a:rot lat="19560000" lon="19620000" rev="2820000"/>
            </a:camera>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rtl="0">
              <a:defRPr lang="en-US" sz="1800">
                <a:solidFill>
                  <a:schemeClr val="lt1"/>
                </a:solidFill>
              </a:defRPr>
            </a:lvl1pPr>
          </a:lstStyle>
          <a:p>
            <a:pPr marL="0" lvl="0" algn="ctr"/>
            <a:endParaRPr lang="en-US"/>
          </a:p>
        </p:txBody>
      </p:sp>
      <p:sp>
        <p:nvSpPr>
          <p:cNvPr id="11" name="Picture Placeholder 4"/>
          <p:cNvSpPr>
            <a:spLocks noGrp="1"/>
          </p:cNvSpPr>
          <p:nvPr>
            <p:ph type="pic" sz="quarter" idx="12"/>
          </p:nvPr>
        </p:nvSpPr>
        <p:spPr>
          <a:xfrm>
            <a:off x="5920831" y="1632664"/>
            <a:ext cx="1837944" cy="3255264"/>
          </a:xfrm>
          <a:prstGeom prst="rect">
            <a:avLst/>
          </a:prstGeom>
          <a:noFill/>
          <a:ln>
            <a:solidFill>
              <a:schemeClr val="bg1">
                <a:lumMod val="85000"/>
              </a:schemeClr>
            </a:solidFill>
          </a:ln>
          <a:scene3d>
            <a:camera prst="isometricTopUp">
              <a:rot lat="19560000" lon="19620000" rev="2820000"/>
            </a:camera>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rtl="0">
              <a:defRPr lang="en-US" sz="1800">
                <a:solidFill>
                  <a:schemeClr val="lt1"/>
                </a:solidFill>
              </a:defRPr>
            </a:lvl1pPr>
          </a:lstStyle>
          <a:p>
            <a:pPr marL="0" lvl="0" algn="ctr"/>
            <a:endParaRPr lang="en-US"/>
          </a:p>
        </p:txBody>
      </p:sp>
      <p:sp>
        <p:nvSpPr>
          <p:cNvPr id="12" name="Picture Placeholder 4"/>
          <p:cNvSpPr>
            <a:spLocks noGrp="1"/>
          </p:cNvSpPr>
          <p:nvPr>
            <p:ph type="pic" sz="quarter" idx="13"/>
          </p:nvPr>
        </p:nvSpPr>
        <p:spPr>
          <a:xfrm>
            <a:off x="7784293" y="1288259"/>
            <a:ext cx="1837944" cy="3255264"/>
          </a:xfrm>
          <a:prstGeom prst="rect">
            <a:avLst/>
          </a:prstGeom>
          <a:noFill/>
          <a:ln>
            <a:solidFill>
              <a:schemeClr val="bg1">
                <a:lumMod val="85000"/>
              </a:schemeClr>
            </a:solidFill>
          </a:ln>
          <a:scene3d>
            <a:camera prst="isometricTopUp">
              <a:rot lat="19560000" lon="19620000" rev="2820000"/>
            </a:camera>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rtl="0">
              <a:defRPr lang="en-US" sz="1800">
                <a:solidFill>
                  <a:schemeClr val="lt1"/>
                </a:solidFill>
              </a:defRPr>
            </a:lvl1pPr>
          </a:lstStyle>
          <a:p>
            <a:pPr marL="0" lvl="0" algn="ctr"/>
            <a:endParaRPr lang="en-US"/>
          </a:p>
        </p:txBody>
      </p:sp>
      <p:sp>
        <p:nvSpPr>
          <p:cNvPr id="13" name="Picture Placeholder 4"/>
          <p:cNvSpPr>
            <a:spLocks noGrp="1"/>
          </p:cNvSpPr>
          <p:nvPr>
            <p:ph type="pic" sz="quarter" idx="14"/>
          </p:nvPr>
        </p:nvSpPr>
        <p:spPr>
          <a:xfrm>
            <a:off x="9290793" y="504598"/>
            <a:ext cx="1837944" cy="3255264"/>
          </a:xfrm>
          <a:prstGeom prst="rect">
            <a:avLst/>
          </a:prstGeom>
          <a:noFill/>
          <a:ln>
            <a:solidFill>
              <a:schemeClr val="bg1">
                <a:lumMod val="85000"/>
              </a:schemeClr>
            </a:solidFill>
          </a:ln>
          <a:scene3d>
            <a:camera prst="isometricTopUp">
              <a:rot lat="19560000" lon="19620000" rev="2820000"/>
            </a:camera>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rtl="0">
              <a:defRPr lang="en-US" sz="1800">
                <a:solidFill>
                  <a:schemeClr val="lt1"/>
                </a:solidFill>
              </a:defRPr>
            </a:lvl1pPr>
          </a:lstStyle>
          <a:p>
            <a:pPr marL="0" lvl="0" algn="ctr"/>
            <a:endParaRPr lang="en-US"/>
          </a:p>
        </p:txBody>
      </p:sp>
      <p:sp>
        <p:nvSpPr>
          <p:cNvPr id="5" name="Picture Placeholder 4"/>
          <p:cNvSpPr>
            <a:spLocks noGrp="1"/>
          </p:cNvSpPr>
          <p:nvPr>
            <p:ph type="pic" sz="quarter" idx="10"/>
          </p:nvPr>
        </p:nvSpPr>
        <p:spPr>
          <a:xfrm>
            <a:off x="2969691" y="3759862"/>
            <a:ext cx="1837944" cy="3255264"/>
          </a:xfrm>
          <a:prstGeom prst="rect">
            <a:avLst/>
          </a:prstGeom>
          <a:noFill/>
          <a:ln>
            <a:solidFill>
              <a:schemeClr val="bg1">
                <a:lumMod val="85000"/>
              </a:schemeClr>
            </a:solidFill>
          </a:ln>
          <a:scene3d>
            <a:camera prst="isometricTopUp">
              <a:rot lat="19560000" lon="19620000" rev="2820000"/>
            </a:camera>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lt1"/>
                </a:solidFill>
              </a:defRPr>
            </a:lvl1pPr>
          </a:lstStyle>
          <a:p>
            <a:pPr marL="0" lvl="0" algn="ctr"/>
            <a:endParaRPr lang="en-US"/>
          </a:p>
        </p:txBody>
      </p:sp>
    </p:spTree>
    <p:extLst>
      <p:ext uri="{BB962C8B-B14F-4D97-AF65-F5344CB8AC3E}">
        <p14:creationId xmlns:p14="http://schemas.microsoft.com/office/powerpoint/2010/main" val="23094408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0" y="0"/>
            <a:ext cx="12192000" cy="6858000"/>
          </a:xfrm>
          <a:prstGeom prst="rect">
            <a:avLst/>
          </a:prstGeom>
        </p:spPr>
        <p:txBody>
          <a:bodyPr/>
          <a:lstStyle/>
          <a:p>
            <a:endParaRPr lang="en-US"/>
          </a:p>
        </p:txBody>
      </p:sp>
      <p:sp>
        <p:nvSpPr>
          <p:cNvPr id="8" name="Picture Placeholder 4"/>
          <p:cNvSpPr>
            <a:spLocks noGrp="1"/>
          </p:cNvSpPr>
          <p:nvPr>
            <p:ph type="pic" sz="quarter" idx="16"/>
          </p:nvPr>
        </p:nvSpPr>
        <p:spPr>
          <a:xfrm>
            <a:off x="7154392" y="1699713"/>
            <a:ext cx="2578608" cy="4562856"/>
          </a:xfrm>
          <a:prstGeom prst="rect">
            <a:avLst/>
          </a:prstGeom>
          <a:noFill/>
          <a:ln>
            <a:solidFill>
              <a:schemeClr val="bg1">
                <a:lumMod val="85000"/>
              </a:schemeClr>
            </a:solidFill>
          </a:ln>
          <a:effectLst/>
          <a:scene3d>
            <a:camera prst="isometricTopUp">
              <a:rot lat="19560000" lon="19620000" rev="2820000"/>
            </a:camera>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lvl1pPr>
          </a:lstStyle>
          <a:p>
            <a:pPr marL="0" lvl="0" algn="ctr"/>
            <a:endParaRPr lang="en-US"/>
          </a:p>
        </p:txBody>
      </p:sp>
      <p:sp>
        <p:nvSpPr>
          <p:cNvPr id="7" name="Picture Placeholder 4"/>
          <p:cNvSpPr>
            <a:spLocks noGrp="1"/>
          </p:cNvSpPr>
          <p:nvPr>
            <p:ph type="pic" sz="quarter" idx="15"/>
          </p:nvPr>
        </p:nvSpPr>
        <p:spPr>
          <a:xfrm>
            <a:off x="7432052" y="1148568"/>
            <a:ext cx="2578608" cy="4562856"/>
          </a:xfrm>
          <a:prstGeom prst="rect">
            <a:avLst/>
          </a:prstGeom>
          <a:noFill/>
          <a:ln>
            <a:solidFill>
              <a:schemeClr val="bg1">
                <a:lumMod val="85000"/>
              </a:schemeClr>
            </a:solidFill>
          </a:ln>
          <a:effectLst>
            <a:outerShdw blurRad="444500" dist="241300" dir="12000000" algn="r" rotWithShape="0">
              <a:prstClr val="black">
                <a:alpha val="83000"/>
              </a:prstClr>
            </a:outerShdw>
          </a:effectLst>
          <a:scene3d>
            <a:camera prst="isometricTopUp">
              <a:rot lat="19560000" lon="19620000" rev="2820000"/>
            </a:camera>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lvl1pPr>
          </a:lstStyle>
          <a:p>
            <a:pPr marL="0" lvl="0" algn="ctr"/>
            <a:endParaRPr lang="en-US"/>
          </a:p>
        </p:txBody>
      </p:sp>
      <p:sp>
        <p:nvSpPr>
          <p:cNvPr id="6" name="Picture Placeholder 4"/>
          <p:cNvSpPr>
            <a:spLocks noGrp="1"/>
          </p:cNvSpPr>
          <p:nvPr>
            <p:ph type="pic" sz="quarter" idx="14"/>
          </p:nvPr>
        </p:nvSpPr>
        <p:spPr>
          <a:xfrm>
            <a:off x="7914681" y="319314"/>
            <a:ext cx="2578608" cy="4562856"/>
          </a:xfrm>
          <a:prstGeom prst="rect">
            <a:avLst/>
          </a:prstGeom>
          <a:noFill/>
          <a:ln>
            <a:solidFill>
              <a:schemeClr val="bg1">
                <a:lumMod val="85000"/>
              </a:schemeClr>
            </a:solidFill>
          </a:ln>
          <a:effectLst>
            <a:outerShdw blurRad="444500" dist="241300" dir="12000000" algn="r" rotWithShape="0">
              <a:prstClr val="black">
                <a:alpha val="83000"/>
              </a:prstClr>
            </a:outerShdw>
          </a:effectLst>
          <a:scene3d>
            <a:camera prst="isometricTopUp">
              <a:rot lat="19560000" lon="19620000" rev="2820000"/>
            </a:camera>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lvl1pPr>
          </a:lstStyle>
          <a:p>
            <a:pPr marL="0" lvl="0" algn="ctr"/>
            <a:endParaRPr lang="en-US"/>
          </a:p>
        </p:txBody>
      </p:sp>
    </p:spTree>
    <p:extLst>
      <p:ext uri="{BB962C8B-B14F-4D97-AF65-F5344CB8AC3E}">
        <p14:creationId xmlns:p14="http://schemas.microsoft.com/office/powerpoint/2010/main" val="27444428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13298" y="635533"/>
            <a:ext cx="9757404" cy="5905796"/>
          </a:xfrm>
          <a:prstGeom prst="rect">
            <a:avLst/>
          </a:prstGeom>
        </p:spPr>
      </p:pic>
      <p:sp>
        <p:nvSpPr>
          <p:cNvPr id="4" name="Rectangle 3"/>
          <p:cNvSpPr/>
          <p:nvPr userDrawn="1"/>
        </p:nvSpPr>
        <p:spPr>
          <a:xfrm>
            <a:off x="8541854" y="947681"/>
            <a:ext cx="7309362" cy="4638814"/>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8541854" y="947681"/>
            <a:ext cx="7309362" cy="4638814"/>
          </a:xfrm>
          <a:prstGeom prst="rect">
            <a:avLst/>
          </a:prstGeom>
        </p:spPr>
        <p:txBody>
          <a:bodyPr/>
          <a:lstStyle/>
          <a:p>
            <a:endParaRPr lang="en-US"/>
          </a:p>
        </p:txBody>
      </p:sp>
    </p:spTree>
    <p:extLst>
      <p:ext uri="{BB962C8B-B14F-4D97-AF65-F5344CB8AC3E}">
        <p14:creationId xmlns:p14="http://schemas.microsoft.com/office/powerpoint/2010/main" val="856765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74_Custom Layout">
    <p:spTree>
      <p:nvGrpSpPr>
        <p:cNvPr id="1" name=""/>
        <p:cNvGrpSpPr/>
        <p:nvPr/>
      </p:nvGrpSpPr>
      <p:grpSpPr>
        <a:xfrm>
          <a:off x="0" y="0"/>
          <a:ext cx="0" cy="0"/>
          <a:chOff x="0" y="0"/>
          <a:chExt cx="0" cy="0"/>
        </a:xfrm>
      </p:grpSpPr>
      <p:sp>
        <p:nvSpPr>
          <p:cNvPr id="8" name="Picture Placeholder 7"/>
          <p:cNvSpPr>
            <a:spLocks noGrp="1"/>
          </p:cNvSpPr>
          <p:nvPr>
            <p:ph type="pic" sz="quarter" idx="11" hasCustomPrompt="1"/>
          </p:nvPr>
        </p:nvSpPr>
        <p:spPr>
          <a:xfrm>
            <a:off x="4877483" y="1802493"/>
            <a:ext cx="1371600" cy="137160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schemeClr val="lt1"/>
                </a:solidFill>
              </a:defRPr>
            </a:lvl1pPr>
          </a:lstStyle>
          <a:p>
            <a:pPr marL="0" lvl="0" algn="ctr"/>
            <a:r>
              <a:rPr lang="en-US"/>
              <a:t>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78702" y="635533"/>
            <a:ext cx="9757404" cy="5905796"/>
          </a:xfrm>
          <a:prstGeom prst="rect">
            <a:avLst/>
          </a:prstGeom>
        </p:spPr>
      </p:pic>
      <p:sp>
        <p:nvSpPr>
          <p:cNvPr id="4" name="Rectangle 3"/>
          <p:cNvSpPr/>
          <p:nvPr userDrawn="1"/>
        </p:nvSpPr>
        <p:spPr>
          <a:xfrm>
            <a:off x="-3650146" y="947681"/>
            <a:ext cx="7309362" cy="4638814"/>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3654681" y="947681"/>
            <a:ext cx="7309362" cy="4638814"/>
          </a:xfrm>
          <a:prstGeom prst="rect">
            <a:avLst/>
          </a:prstGeom>
        </p:spPr>
        <p:txBody>
          <a:bodyPr/>
          <a:lstStyle/>
          <a:p>
            <a:endParaRPr lang="en-US"/>
          </a:p>
        </p:txBody>
      </p:sp>
    </p:spTree>
    <p:extLst>
      <p:ext uri="{BB962C8B-B14F-4D97-AF65-F5344CB8AC3E}">
        <p14:creationId xmlns:p14="http://schemas.microsoft.com/office/powerpoint/2010/main" val="1638073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5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63831" y="1970599"/>
            <a:ext cx="4129181" cy="2620600"/>
          </a:xfrm>
          <a:prstGeom prst="rect">
            <a:avLst/>
          </a:prstGeom>
        </p:spPr>
        <p:txBody>
          <a:bodyPr/>
          <a:lstStyle/>
          <a:p>
            <a:endParaRPr lang="en-US"/>
          </a:p>
        </p:txBody>
      </p:sp>
    </p:spTree>
    <p:extLst>
      <p:ext uri="{BB962C8B-B14F-4D97-AF65-F5344CB8AC3E}">
        <p14:creationId xmlns:p14="http://schemas.microsoft.com/office/powerpoint/2010/main" val="1754002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6_Custom Layout">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581032" y="1288522"/>
            <a:ext cx="8583912" cy="4700423"/>
          </a:xfrm>
          <a:prstGeom prst="rect">
            <a:avLst/>
          </a:prstGeom>
        </p:spPr>
      </p:pic>
      <p:sp>
        <p:nvSpPr>
          <p:cNvPr id="7" name="Picture Placeholder 6"/>
          <p:cNvSpPr>
            <a:spLocks noGrp="1"/>
          </p:cNvSpPr>
          <p:nvPr>
            <p:ph type="pic" sz="quarter" idx="10"/>
          </p:nvPr>
        </p:nvSpPr>
        <p:spPr>
          <a:xfrm>
            <a:off x="7790616" y="1524569"/>
            <a:ext cx="6191336" cy="3819230"/>
          </a:xfrm>
          <a:prstGeom prst="rect">
            <a:avLst/>
          </a:prstGeom>
        </p:spPr>
        <p:txBody>
          <a:bodyPr/>
          <a:lstStyle/>
          <a:p>
            <a:endParaRPr lang="en-US"/>
          </a:p>
        </p:txBody>
      </p:sp>
    </p:spTree>
    <p:extLst>
      <p:ext uri="{BB962C8B-B14F-4D97-AF65-F5344CB8AC3E}">
        <p14:creationId xmlns:p14="http://schemas.microsoft.com/office/powerpoint/2010/main" val="627786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7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181662" y="3326052"/>
            <a:ext cx="2420513" cy="1569304"/>
          </a:xfrm>
          <a:prstGeom prst="rect">
            <a:avLst/>
          </a:prstGeom>
        </p:spPr>
        <p:txBody>
          <a:bodyPr/>
          <a:lstStyle/>
          <a:p>
            <a:endParaRPr lang="en-US"/>
          </a:p>
        </p:txBody>
      </p:sp>
      <p:sp>
        <p:nvSpPr>
          <p:cNvPr id="7" name="Picture Placeholder 5"/>
          <p:cNvSpPr>
            <a:spLocks noGrp="1"/>
          </p:cNvSpPr>
          <p:nvPr>
            <p:ph type="pic" sz="quarter" idx="11"/>
          </p:nvPr>
        </p:nvSpPr>
        <p:spPr>
          <a:xfrm>
            <a:off x="7281268" y="2085632"/>
            <a:ext cx="3526865" cy="1991361"/>
          </a:xfrm>
          <a:prstGeom prst="rect">
            <a:avLst/>
          </a:prstGeom>
        </p:spPr>
        <p:txBody>
          <a:bodyPr/>
          <a:lstStyle/>
          <a:p>
            <a:endParaRPr lang="en-US"/>
          </a:p>
        </p:txBody>
      </p:sp>
      <p:sp>
        <p:nvSpPr>
          <p:cNvPr id="8"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9"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38698213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78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8317" y="1826632"/>
            <a:ext cx="4801256" cy="3112823"/>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33010141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79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2784350" y="2348027"/>
            <a:ext cx="1706381" cy="2976407"/>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7"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884324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378425" y="1705969"/>
            <a:ext cx="2980944" cy="4297680"/>
          </a:xfrm>
          <a:prstGeom prst="rect">
            <a:avLst/>
          </a:prstGeom>
        </p:spPr>
        <p:txBody>
          <a:bodyPr/>
          <a:lstStyle/>
          <a:p>
            <a:endParaRPr lang="en-US"/>
          </a:p>
        </p:txBody>
      </p:sp>
      <p:sp>
        <p:nvSpPr>
          <p:cNvPr id="1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11"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39086460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80_Custom Layout">
    <p:spTree>
      <p:nvGrpSpPr>
        <p:cNvPr id="1" name=""/>
        <p:cNvGrpSpPr/>
        <p:nvPr/>
      </p:nvGrpSpPr>
      <p:grpSpPr>
        <a:xfrm>
          <a:off x="0" y="0"/>
          <a:ext cx="0" cy="0"/>
          <a:chOff x="0" y="0"/>
          <a:chExt cx="0" cy="0"/>
        </a:xfrm>
      </p:grpSpPr>
      <p:sp>
        <p:nvSpPr>
          <p:cNvPr id="3" name="Rounded Rectangle 2"/>
          <p:cNvSpPr/>
          <p:nvPr userDrawn="1"/>
        </p:nvSpPr>
        <p:spPr>
          <a:xfrm rot="5400000">
            <a:off x="6992924" y="1925092"/>
            <a:ext cx="1336550" cy="2677960"/>
          </a:xfrm>
          <a:prstGeom prst="roundRect">
            <a:avLst>
              <a:gd name="adj" fmla="val 204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userDrawn="1"/>
        </p:nvSpPr>
        <p:spPr>
          <a:xfrm>
            <a:off x="4725079" y="1290747"/>
            <a:ext cx="2325202" cy="2641600"/>
          </a:xfrm>
          <a:prstGeom prst="roundRect">
            <a:avLst>
              <a:gd name="adj" fmla="val 20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userDrawn="1"/>
        </p:nvSpPr>
        <p:spPr>
          <a:xfrm>
            <a:off x="3416300" y="2295526"/>
            <a:ext cx="1508126" cy="1636821"/>
          </a:xfrm>
          <a:prstGeom prst="roundRect">
            <a:avLst>
              <a:gd name="adj" fmla="val 204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0"/>
          </p:nvPr>
        </p:nvSpPr>
        <p:spPr>
          <a:xfrm>
            <a:off x="3416300" y="2295526"/>
            <a:ext cx="1508126" cy="1636821"/>
          </a:xfrm>
          <a:prstGeom prst="rect">
            <a:avLst/>
          </a:prstGeom>
        </p:spPr>
        <p:txBody>
          <a:bodyPr/>
          <a:lstStyle/>
          <a:p>
            <a:endParaRPr lang="en-US"/>
          </a:p>
        </p:txBody>
      </p:sp>
      <p:sp>
        <p:nvSpPr>
          <p:cNvPr id="9" name="Picture Placeholder 8"/>
          <p:cNvSpPr>
            <a:spLocks noGrp="1"/>
          </p:cNvSpPr>
          <p:nvPr>
            <p:ph type="pic" sz="quarter" idx="11"/>
          </p:nvPr>
        </p:nvSpPr>
        <p:spPr>
          <a:xfrm>
            <a:off x="4725079" y="1290746"/>
            <a:ext cx="2325202" cy="2641601"/>
          </a:xfrm>
          <a:prstGeom prst="rect">
            <a:avLst/>
          </a:prstGeom>
          <a:noFill/>
        </p:spPr>
        <p:txBody>
          <a:bodyPr/>
          <a:lstStyle/>
          <a:p>
            <a:endParaRPr lang="en-US"/>
          </a:p>
        </p:txBody>
      </p:sp>
      <p:sp>
        <p:nvSpPr>
          <p:cNvPr id="11" name="Picture Placeholder 10"/>
          <p:cNvSpPr>
            <a:spLocks noGrp="1"/>
          </p:cNvSpPr>
          <p:nvPr>
            <p:ph type="pic" sz="quarter" idx="12"/>
          </p:nvPr>
        </p:nvSpPr>
        <p:spPr>
          <a:xfrm>
            <a:off x="6322219" y="2595563"/>
            <a:ext cx="2677959" cy="1336784"/>
          </a:xfrm>
          <a:prstGeom prst="rect">
            <a:avLst/>
          </a:prstGeom>
        </p:spPr>
        <p:txBody>
          <a:bodyPr/>
          <a:lstStyle/>
          <a:p>
            <a:endParaRPr lang="en-US"/>
          </a:p>
        </p:txBody>
      </p:sp>
      <p:cxnSp>
        <p:nvCxnSpPr>
          <p:cNvPr id="12" name="Straight Connector 11"/>
          <p:cNvCxnSpPr/>
          <p:nvPr userDrawn="1"/>
        </p:nvCxnSpPr>
        <p:spPr>
          <a:xfrm>
            <a:off x="1524000" y="3932347"/>
            <a:ext cx="9182100" cy="0"/>
          </a:xfrm>
          <a:prstGeom prst="line">
            <a:avLst/>
          </a:prstGeom>
          <a:ln w="127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710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4913313"/>
          </a:xfrm>
          <a:prstGeom prst="rect">
            <a:avLst/>
          </a:prstGeom>
        </p:spPr>
        <p:txBody>
          <a:bodyPr/>
          <a:lstStyle/>
          <a:p>
            <a:endParaRPr lang="en-US"/>
          </a:p>
        </p:txBody>
      </p:sp>
    </p:spTree>
    <p:extLst>
      <p:ext uri="{BB962C8B-B14F-4D97-AF65-F5344CB8AC3E}">
        <p14:creationId xmlns:p14="http://schemas.microsoft.com/office/powerpoint/2010/main" val="2031397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8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1492250"/>
            <a:ext cx="12192000" cy="4360863"/>
          </a:xfrm>
          <a:prstGeom prst="rect">
            <a:avLst/>
          </a:prstGeom>
        </p:spPr>
        <p:txBody>
          <a:bodyPr/>
          <a:lstStyle/>
          <a:p>
            <a:endParaRPr lang="en-US"/>
          </a:p>
        </p:txBody>
      </p:sp>
      <p:sp>
        <p:nvSpPr>
          <p:cNvPr id="9" name="Picture Placeholder 8"/>
          <p:cNvSpPr>
            <a:spLocks noGrp="1"/>
          </p:cNvSpPr>
          <p:nvPr>
            <p:ph type="pic" sz="quarter" idx="11"/>
          </p:nvPr>
        </p:nvSpPr>
        <p:spPr>
          <a:xfrm>
            <a:off x="3074173" y="1701816"/>
            <a:ext cx="2295084" cy="4061224"/>
          </a:xfrm>
          <a:prstGeom prst="rect">
            <a:avLst/>
          </a:prstGeom>
        </p:spPr>
        <p:txBody>
          <a:bodyPr/>
          <a:lstStyle/>
          <a:p>
            <a:endParaRPr lang="en-US"/>
          </a:p>
        </p:txBody>
      </p:sp>
      <p:sp>
        <p:nvSpPr>
          <p:cNvPr id="11" name="Picture Placeholder 10"/>
          <p:cNvSpPr>
            <a:spLocks noGrp="1"/>
          </p:cNvSpPr>
          <p:nvPr>
            <p:ph type="pic" sz="quarter" idx="12"/>
          </p:nvPr>
        </p:nvSpPr>
        <p:spPr>
          <a:xfrm>
            <a:off x="1481987" y="2208749"/>
            <a:ext cx="1685188" cy="3004185"/>
          </a:xfrm>
          <a:prstGeom prst="rect">
            <a:avLst/>
          </a:prstGeom>
        </p:spPr>
        <p:txBody>
          <a:bodyPr/>
          <a:lstStyle/>
          <a:p>
            <a:endParaRPr lang="en-US"/>
          </a:p>
        </p:txBody>
      </p:sp>
    </p:spTree>
    <p:extLst>
      <p:ext uri="{BB962C8B-B14F-4D97-AF65-F5344CB8AC3E}">
        <p14:creationId xmlns:p14="http://schemas.microsoft.com/office/powerpoint/2010/main" val="3475518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3_Custom Layout">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12192000" cy="4913313"/>
          </a:xfrm>
          <a:prstGeom prst="rect">
            <a:avLst/>
          </a:prstGeom>
        </p:spPr>
        <p:txBody>
          <a:bodyPr/>
          <a:lstStyle/>
          <a:p>
            <a:endParaRPr lang="en-US"/>
          </a:p>
        </p:txBody>
      </p:sp>
      <p:sp>
        <p:nvSpPr>
          <p:cNvPr id="4" name="Rectangle 3"/>
          <p:cNvSpPr/>
          <p:nvPr userDrawn="1"/>
        </p:nvSpPr>
        <p:spPr>
          <a:xfrm>
            <a:off x="1000430" y="1517402"/>
            <a:ext cx="5272679" cy="299851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1000430" y="1517402"/>
            <a:ext cx="5272679" cy="2998511"/>
          </a:xfrm>
          <a:prstGeom prst="rect">
            <a:avLst/>
          </a:prstGeom>
        </p:spPr>
        <p:txBody>
          <a:bodyPr/>
          <a:lstStyle/>
          <a:p>
            <a:endParaRPr lang="en-US"/>
          </a:p>
        </p:txBody>
      </p:sp>
    </p:spTree>
    <p:extLst>
      <p:ext uri="{BB962C8B-B14F-4D97-AF65-F5344CB8AC3E}">
        <p14:creationId xmlns:p14="http://schemas.microsoft.com/office/powerpoint/2010/main" val="14382605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84_Custom Layout">
    <p:spTree>
      <p:nvGrpSpPr>
        <p:cNvPr id="1" name=""/>
        <p:cNvGrpSpPr/>
        <p:nvPr/>
      </p:nvGrpSpPr>
      <p:grpSpPr>
        <a:xfrm>
          <a:off x="0" y="0"/>
          <a:ext cx="0" cy="0"/>
          <a:chOff x="0" y="0"/>
          <a:chExt cx="0" cy="0"/>
        </a:xfrm>
      </p:grpSpPr>
      <p:sp>
        <p:nvSpPr>
          <p:cNvPr id="13" name="Oval 12"/>
          <p:cNvSpPr/>
          <p:nvPr userDrawn="1"/>
        </p:nvSpPr>
        <p:spPr>
          <a:xfrm>
            <a:off x="2799299" y="965444"/>
            <a:ext cx="3183206" cy="3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userDrawn="1"/>
        </p:nvPicPr>
        <p:blipFill>
          <a:blip r:embed="rId2"/>
          <a:stretch>
            <a:fillRect/>
          </a:stretch>
        </p:blipFill>
        <p:spPr>
          <a:xfrm>
            <a:off x="1157183" y="1006172"/>
            <a:ext cx="2585305" cy="4845655"/>
          </a:xfrm>
          <a:prstGeom prst="rect">
            <a:avLst/>
          </a:prstGeom>
        </p:spPr>
      </p:pic>
      <p:pic>
        <p:nvPicPr>
          <p:cNvPr id="15" name="Picture 14"/>
          <p:cNvPicPr>
            <a:picLocks noChangeAspect="1"/>
          </p:cNvPicPr>
          <p:nvPr userDrawn="1"/>
        </p:nvPicPr>
        <p:blipFill>
          <a:blip r:embed="rId3"/>
          <a:stretch>
            <a:fillRect/>
          </a:stretch>
        </p:blipFill>
        <p:spPr>
          <a:xfrm>
            <a:off x="3329427" y="2950873"/>
            <a:ext cx="1658492" cy="2927168"/>
          </a:xfrm>
          <a:prstGeom prst="rect">
            <a:avLst/>
          </a:prstGeom>
        </p:spPr>
      </p:pic>
      <p:sp>
        <p:nvSpPr>
          <p:cNvPr id="16" name="Picture Placeholder 1"/>
          <p:cNvSpPr>
            <a:spLocks noGrp="1"/>
          </p:cNvSpPr>
          <p:nvPr>
            <p:ph type="pic" sz="quarter" idx="10"/>
          </p:nvPr>
        </p:nvSpPr>
        <p:spPr>
          <a:xfrm>
            <a:off x="1449815" y="1692016"/>
            <a:ext cx="2021237" cy="3576644"/>
          </a:xfrm>
          <a:prstGeom prst="rect">
            <a:avLst/>
          </a:prstGeom>
        </p:spPr>
      </p:sp>
      <p:sp>
        <p:nvSpPr>
          <p:cNvPr id="17" name="Picture Placeholder 2"/>
          <p:cNvSpPr>
            <a:spLocks noGrp="1"/>
          </p:cNvSpPr>
          <p:nvPr>
            <p:ph type="pic" sz="quarter" idx="11" hasCustomPrompt="1"/>
          </p:nvPr>
        </p:nvSpPr>
        <p:spPr>
          <a:xfrm>
            <a:off x="3582081" y="3760913"/>
            <a:ext cx="1138422" cy="1327227"/>
          </a:xfrm>
          <a:prstGeom prst="roundRect">
            <a:avLst>
              <a:gd name="adj" fmla="val 4953"/>
            </a:avLst>
          </a:prstGeom>
        </p:spPr>
        <p:txBody>
          <a:bodyPr/>
          <a:lstStyle>
            <a:lvl1pPr marL="0" indent="0">
              <a:buNone/>
              <a:defRPr/>
            </a:lvl1pPr>
          </a:lstStyle>
          <a:p>
            <a:r>
              <a:rPr lang="en-US"/>
              <a:t> </a:t>
            </a:r>
          </a:p>
        </p:txBody>
      </p:sp>
    </p:spTree>
    <p:extLst>
      <p:ext uri="{BB962C8B-B14F-4D97-AF65-F5344CB8AC3E}">
        <p14:creationId xmlns:p14="http://schemas.microsoft.com/office/powerpoint/2010/main" val="2182146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8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52445" y="-1211337"/>
            <a:ext cx="7974259" cy="6968332"/>
          </a:xfrm>
          <a:prstGeom prst="rect">
            <a:avLst/>
          </a:prstGeom>
        </p:spPr>
      </p:pic>
      <p:sp>
        <p:nvSpPr>
          <p:cNvPr id="4" name="Rectangle 3"/>
          <p:cNvSpPr/>
          <p:nvPr userDrawn="1"/>
        </p:nvSpPr>
        <p:spPr>
          <a:xfrm>
            <a:off x="-509504" y="-749173"/>
            <a:ext cx="7088378" cy="4031077"/>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509504" y="-749173"/>
            <a:ext cx="7088378" cy="4031077"/>
          </a:xfrm>
          <a:prstGeom prst="rect">
            <a:avLst/>
          </a:prstGeom>
        </p:spPr>
        <p:txBody>
          <a:bodyPr/>
          <a:lstStyle/>
          <a:p>
            <a:endParaRPr lang="en-US"/>
          </a:p>
        </p:txBody>
      </p:sp>
    </p:spTree>
    <p:extLst>
      <p:ext uri="{BB962C8B-B14F-4D97-AF65-F5344CB8AC3E}">
        <p14:creationId xmlns:p14="http://schemas.microsoft.com/office/powerpoint/2010/main" val="42271878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86_Custom Layout">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1818639" y="1589290"/>
            <a:ext cx="2157394" cy="3817577"/>
          </a:xfrm>
          <a:prstGeom prst="rect">
            <a:avLst/>
          </a:prstGeom>
        </p:spPr>
        <p:txBody>
          <a:bodyPr/>
          <a:lstStyle>
            <a:lvl1pPr marL="0" indent="0" rtl="0">
              <a:buNone/>
              <a:defRPr/>
            </a:lvl1pPr>
          </a:lstStyle>
          <a:p>
            <a:r>
              <a:rPr lang="en-US"/>
              <a:t> </a:t>
            </a:r>
          </a:p>
        </p:txBody>
      </p:sp>
      <p:sp>
        <p:nvSpPr>
          <p:cNvPr id="6" name="Picture Placeholder 5"/>
          <p:cNvSpPr>
            <a:spLocks noGrp="1"/>
          </p:cNvSpPr>
          <p:nvPr>
            <p:ph type="pic" sz="quarter" idx="10" hasCustomPrompt="1"/>
          </p:nvPr>
        </p:nvSpPr>
        <p:spPr>
          <a:xfrm>
            <a:off x="2575877" y="1589290"/>
            <a:ext cx="2157394" cy="3817577"/>
          </a:xfrm>
          <a:prstGeom prst="rect">
            <a:avLst/>
          </a:prstGeom>
        </p:spPr>
        <p:txBody>
          <a:bodyPr/>
          <a:lstStyle>
            <a:lvl1pPr marL="0" indent="0">
              <a:buNone/>
              <a:defRPr/>
            </a:lvl1pPr>
          </a:lstStyle>
          <a:p>
            <a:r>
              <a:rPr lang="en-US"/>
              <a:t> </a:t>
            </a:r>
          </a:p>
        </p:txBody>
      </p:sp>
    </p:spTree>
    <p:extLst>
      <p:ext uri="{BB962C8B-B14F-4D97-AF65-F5344CB8AC3E}">
        <p14:creationId xmlns:p14="http://schemas.microsoft.com/office/powerpoint/2010/main" val="3096150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87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2497237" y="4289702"/>
            <a:ext cx="1027951" cy="1832532"/>
          </a:xfrm>
          <a:prstGeom prst="rect">
            <a:avLst/>
          </a:prstGeom>
        </p:spPr>
        <p:txBody>
          <a:bodyPr/>
          <a:lstStyle>
            <a:lvl1pPr marL="0" indent="0">
              <a:buNone/>
              <a:defRPr/>
            </a:lvl1pPr>
          </a:lstStyle>
          <a:p>
            <a:r>
              <a:rPr lang="en-US"/>
              <a:t> </a:t>
            </a:r>
          </a:p>
        </p:txBody>
      </p:sp>
      <p:sp>
        <p:nvSpPr>
          <p:cNvPr id="8" name="Picture Placeholder 6"/>
          <p:cNvSpPr>
            <a:spLocks noGrp="1"/>
          </p:cNvSpPr>
          <p:nvPr>
            <p:ph type="pic" sz="quarter" idx="11" hasCustomPrompt="1"/>
          </p:nvPr>
        </p:nvSpPr>
        <p:spPr>
          <a:xfrm>
            <a:off x="3476122" y="2615386"/>
            <a:ext cx="5246265" cy="3329490"/>
          </a:xfrm>
          <a:prstGeom prst="rect">
            <a:avLst/>
          </a:prstGeom>
        </p:spPr>
        <p:txBody>
          <a:bodyPr/>
          <a:lstStyle>
            <a:lvl1pPr marL="0" indent="0">
              <a:buNone/>
              <a:defRPr/>
            </a:lvl1pPr>
          </a:lstStyle>
          <a:p>
            <a:r>
              <a:rPr lang="en-US"/>
              <a:t> </a:t>
            </a:r>
          </a:p>
        </p:txBody>
      </p:sp>
      <p:sp>
        <p:nvSpPr>
          <p:cNvPr id="9" name="Picture Placeholder 6"/>
          <p:cNvSpPr>
            <a:spLocks noGrp="1"/>
          </p:cNvSpPr>
          <p:nvPr>
            <p:ph type="pic" sz="quarter" idx="12" hasCustomPrompt="1"/>
          </p:nvPr>
        </p:nvSpPr>
        <p:spPr>
          <a:xfrm>
            <a:off x="8491881" y="3291080"/>
            <a:ext cx="2098836" cy="2784641"/>
          </a:xfrm>
          <a:prstGeom prst="rect">
            <a:avLst/>
          </a:prstGeom>
        </p:spPr>
        <p:txBody>
          <a:bodyPr/>
          <a:lstStyle>
            <a:lvl1pPr marL="0" indent="0">
              <a:buNone/>
              <a:defRPr/>
            </a:lvl1pPr>
          </a:lstStyle>
          <a:p>
            <a:r>
              <a:rPr lang="en-US"/>
              <a:t> </a:t>
            </a:r>
          </a:p>
        </p:txBody>
      </p:sp>
    </p:spTree>
    <p:extLst>
      <p:ext uri="{BB962C8B-B14F-4D97-AF65-F5344CB8AC3E}">
        <p14:creationId xmlns:p14="http://schemas.microsoft.com/office/powerpoint/2010/main" val="1617287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8_Custom Layout">
    <p:spTree>
      <p:nvGrpSpPr>
        <p:cNvPr id="1" name=""/>
        <p:cNvGrpSpPr/>
        <p:nvPr/>
      </p:nvGrpSpPr>
      <p:grpSpPr>
        <a:xfrm>
          <a:off x="0" y="0"/>
          <a:ext cx="0" cy="0"/>
          <a:chOff x="0" y="0"/>
          <a:chExt cx="0" cy="0"/>
        </a:xfrm>
      </p:grpSpPr>
      <p:sp>
        <p:nvSpPr>
          <p:cNvPr id="19" name="Picture Placeholder 18"/>
          <p:cNvSpPr>
            <a:spLocks noGrp="1"/>
          </p:cNvSpPr>
          <p:nvPr>
            <p:ph type="pic" sz="quarter" idx="17"/>
          </p:nvPr>
        </p:nvSpPr>
        <p:spPr>
          <a:xfrm>
            <a:off x="0" y="0"/>
            <a:ext cx="12192000" cy="6858000"/>
          </a:xfrm>
          <a:prstGeom prst="rect">
            <a:avLst/>
          </a:prstGeom>
        </p:spPr>
        <p:txBody>
          <a:bodyPr/>
          <a:lstStyle/>
          <a:p>
            <a:endParaRPr lang="en-US"/>
          </a:p>
        </p:txBody>
      </p:sp>
      <p:sp>
        <p:nvSpPr>
          <p:cNvPr id="3" name="Rectangle 2"/>
          <p:cNvSpPr/>
          <p:nvPr userDrawn="1"/>
        </p:nvSpPr>
        <p:spPr>
          <a:xfrm>
            <a:off x="5071958" y="2449486"/>
            <a:ext cx="2069789" cy="3662557"/>
          </a:xfrm>
          <a:prstGeom prst="rect">
            <a:avLst/>
          </a:prstGeom>
          <a:solidFill>
            <a:srgbClr val="77777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2826708" y="2449486"/>
            <a:ext cx="2069789" cy="3662557"/>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669188" y="2449486"/>
            <a:ext cx="2069789" cy="3662557"/>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1483547" y="2449486"/>
            <a:ext cx="2069789" cy="3662557"/>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11627463" y="2449486"/>
            <a:ext cx="2069789" cy="3662557"/>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9469943" y="2449486"/>
            <a:ext cx="2069789" cy="3662557"/>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7317208" y="2449486"/>
            <a:ext cx="2069789" cy="3662557"/>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p:cNvSpPr>
            <a:spLocks noGrp="1"/>
          </p:cNvSpPr>
          <p:nvPr>
            <p:ph type="pic" sz="quarter" idx="10" hasCustomPrompt="1"/>
          </p:nvPr>
        </p:nvSpPr>
        <p:spPr>
          <a:xfrm>
            <a:off x="-1483547" y="2449485"/>
            <a:ext cx="2065004" cy="3662557"/>
          </a:xfrm>
          <a:prstGeom prst="rect">
            <a:avLst/>
          </a:prstGeom>
        </p:spPr>
        <p:txBody>
          <a:bodyPr/>
          <a:lstStyle>
            <a:lvl1pPr marL="0" indent="0">
              <a:buNone/>
              <a:defRPr/>
            </a:lvl1pPr>
          </a:lstStyle>
          <a:p>
            <a:r>
              <a:rPr lang="en-US"/>
              <a:t> </a:t>
            </a:r>
          </a:p>
        </p:txBody>
      </p:sp>
      <p:sp>
        <p:nvSpPr>
          <p:cNvPr id="12" name="Picture Placeholder 10"/>
          <p:cNvSpPr>
            <a:spLocks noGrp="1"/>
          </p:cNvSpPr>
          <p:nvPr>
            <p:ph type="pic" sz="quarter" idx="11" hasCustomPrompt="1"/>
          </p:nvPr>
        </p:nvSpPr>
        <p:spPr>
          <a:xfrm>
            <a:off x="673973" y="2449485"/>
            <a:ext cx="2065004" cy="3662557"/>
          </a:xfrm>
          <a:prstGeom prst="rect">
            <a:avLst/>
          </a:prstGeom>
        </p:spPr>
        <p:txBody>
          <a:bodyPr/>
          <a:lstStyle>
            <a:lvl1pPr marL="0" indent="0">
              <a:buNone/>
              <a:defRPr/>
            </a:lvl1pPr>
          </a:lstStyle>
          <a:p>
            <a:r>
              <a:rPr lang="en-US"/>
              <a:t> </a:t>
            </a:r>
          </a:p>
        </p:txBody>
      </p:sp>
      <p:sp>
        <p:nvSpPr>
          <p:cNvPr id="13" name="Picture Placeholder 10"/>
          <p:cNvSpPr>
            <a:spLocks noGrp="1"/>
          </p:cNvSpPr>
          <p:nvPr>
            <p:ph type="pic" sz="quarter" idx="12" hasCustomPrompt="1"/>
          </p:nvPr>
        </p:nvSpPr>
        <p:spPr>
          <a:xfrm>
            <a:off x="2821923" y="2449485"/>
            <a:ext cx="2065004" cy="3662557"/>
          </a:xfrm>
          <a:prstGeom prst="rect">
            <a:avLst/>
          </a:prstGeom>
        </p:spPr>
        <p:txBody>
          <a:bodyPr/>
          <a:lstStyle>
            <a:lvl1pPr marL="0" indent="0">
              <a:buNone/>
              <a:defRPr/>
            </a:lvl1pPr>
          </a:lstStyle>
          <a:p>
            <a:r>
              <a:rPr lang="en-US"/>
              <a:t> </a:t>
            </a:r>
          </a:p>
        </p:txBody>
      </p:sp>
      <p:sp>
        <p:nvSpPr>
          <p:cNvPr id="14" name="Picture Placeholder 10"/>
          <p:cNvSpPr>
            <a:spLocks noGrp="1"/>
          </p:cNvSpPr>
          <p:nvPr>
            <p:ph type="pic" sz="quarter" idx="13" hasCustomPrompt="1"/>
          </p:nvPr>
        </p:nvSpPr>
        <p:spPr>
          <a:xfrm>
            <a:off x="5062388" y="2449485"/>
            <a:ext cx="2065004" cy="3662557"/>
          </a:xfrm>
          <a:prstGeom prst="rect">
            <a:avLst/>
          </a:prstGeom>
        </p:spPr>
        <p:txBody>
          <a:bodyPr/>
          <a:lstStyle>
            <a:lvl1pPr marL="0" indent="0">
              <a:buNone/>
              <a:defRPr/>
            </a:lvl1pPr>
          </a:lstStyle>
          <a:p>
            <a:r>
              <a:rPr lang="en-US"/>
              <a:t> </a:t>
            </a:r>
          </a:p>
        </p:txBody>
      </p:sp>
      <p:sp>
        <p:nvSpPr>
          <p:cNvPr id="15" name="Picture Placeholder 10"/>
          <p:cNvSpPr>
            <a:spLocks noGrp="1"/>
          </p:cNvSpPr>
          <p:nvPr>
            <p:ph type="pic" sz="quarter" idx="14" hasCustomPrompt="1"/>
          </p:nvPr>
        </p:nvSpPr>
        <p:spPr>
          <a:xfrm>
            <a:off x="7312423" y="2449485"/>
            <a:ext cx="2065004" cy="3662557"/>
          </a:xfrm>
          <a:prstGeom prst="rect">
            <a:avLst/>
          </a:prstGeom>
        </p:spPr>
        <p:txBody>
          <a:bodyPr/>
          <a:lstStyle>
            <a:lvl1pPr marL="0" indent="0">
              <a:buNone/>
              <a:defRPr/>
            </a:lvl1pPr>
          </a:lstStyle>
          <a:p>
            <a:r>
              <a:rPr lang="en-US"/>
              <a:t> </a:t>
            </a:r>
          </a:p>
        </p:txBody>
      </p:sp>
      <p:sp>
        <p:nvSpPr>
          <p:cNvPr id="16" name="Picture Placeholder 10"/>
          <p:cNvSpPr>
            <a:spLocks noGrp="1"/>
          </p:cNvSpPr>
          <p:nvPr>
            <p:ph type="pic" sz="quarter" idx="15" hasCustomPrompt="1"/>
          </p:nvPr>
        </p:nvSpPr>
        <p:spPr>
          <a:xfrm>
            <a:off x="9472335" y="2449485"/>
            <a:ext cx="2065004" cy="3662557"/>
          </a:xfrm>
          <a:prstGeom prst="rect">
            <a:avLst/>
          </a:prstGeom>
        </p:spPr>
        <p:txBody>
          <a:bodyPr/>
          <a:lstStyle>
            <a:lvl1pPr marL="0" indent="0">
              <a:buNone/>
              <a:defRPr/>
            </a:lvl1pPr>
          </a:lstStyle>
          <a:p>
            <a:r>
              <a:rPr lang="en-US"/>
              <a:t> </a:t>
            </a:r>
          </a:p>
        </p:txBody>
      </p:sp>
      <p:sp>
        <p:nvSpPr>
          <p:cNvPr id="17" name="Picture Placeholder 10"/>
          <p:cNvSpPr>
            <a:spLocks noGrp="1"/>
          </p:cNvSpPr>
          <p:nvPr>
            <p:ph type="pic" sz="quarter" idx="16" hasCustomPrompt="1"/>
          </p:nvPr>
        </p:nvSpPr>
        <p:spPr>
          <a:xfrm>
            <a:off x="11622678" y="2449485"/>
            <a:ext cx="2065004" cy="3662557"/>
          </a:xfrm>
          <a:prstGeom prst="rect">
            <a:avLst/>
          </a:prstGeom>
        </p:spPr>
        <p:txBody>
          <a:bodyPr/>
          <a:lstStyle>
            <a:lvl1pPr marL="0" indent="0" rtl="0">
              <a:buNone/>
              <a:defRPr/>
            </a:lvl1pPr>
          </a:lstStyle>
          <a:p>
            <a:r>
              <a:rPr lang="en-US"/>
              <a:t> </a:t>
            </a:r>
          </a:p>
        </p:txBody>
      </p:sp>
      <p:sp>
        <p:nvSpPr>
          <p:cNvPr id="2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a:t>MAIN TITLE GOES HERE</a:t>
            </a:r>
          </a:p>
        </p:txBody>
      </p:sp>
      <p:sp>
        <p:nvSpPr>
          <p:cNvPr id="21"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a:t>Subtitle Goes Here. Lorem Ipsum Dolor Sit Amet, A Gravida Quis Wisi Elit Diam Sit Donec Libero.</a:t>
            </a:r>
            <a:endParaRPr lang="en-US"/>
          </a:p>
        </p:txBody>
      </p:sp>
    </p:spTree>
    <p:extLst>
      <p:ext uri="{BB962C8B-B14F-4D97-AF65-F5344CB8AC3E}">
        <p14:creationId xmlns:p14="http://schemas.microsoft.com/office/powerpoint/2010/main" val="2138650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89_Custom Layout">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0" y="0"/>
            <a:ext cx="12192000" cy="3841372"/>
          </a:xfrm>
          <a:prstGeom prst="rect">
            <a:avLst/>
          </a:prstGeom>
        </p:spPr>
        <p:txBody>
          <a:bodyPr/>
          <a:lstStyle/>
          <a:p>
            <a:endParaRPr lang="en-US"/>
          </a:p>
        </p:txBody>
      </p:sp>
      <p:sp>
        <p:nvSpPr>
          <p:cNvPr id="7" name="Picture Placeholder 6"/>
          <p:cNvSpPr>
            <a:spLocks noGrp="1"/>
          </p:cNvSpPr>
          <p:nvPr>
            <p:ph type="pic" sz="quarter" idx="10"/>
          </p:nvPr>
        </p:nvSpPr>
        <p:spPr>
          <a:xfrm>
            <a:off x="2049780" y="-246204"/>
            <a:ext cx="8092440" cy="2596896"/>
          </a:xfrm>
          <a:prstGeom prst="rect">
            <a:avLst/>
          </a:prstGeom>
          <a:solidFill>
            <a:schemeClr val="tx1">
              <a:lumMod val="40000"/>
              <a:lumOff val="60000"/>
            </a:schemeClr>
          </a:solidFill>
          <a:ln>
            <a:noFill/>
          </a:ln>
          <a:scene3d>
            <a:camera prst="perspectiveBelow">
              <a:rot lat="39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lt1"/>
                </a:solidFill>
              </a:defRPr>
            </a:lvl1pPr>
          </a:lstStyle>
          <a:p>
            <a:pPr marL="0" lvl="0" algn="ctr"/>
            <a:endParaRPr lang="en-US"/>
          </a:p>
        </p:txBody>
      </p:sp>
      <p:sp>
        <p:nvSpPr>
          <p:cNvPr id="11" name="Picture Placeholder 10"/>
          <p:cNvSpPr>
            <a:spLocks noGrp="1"/>
          </p:cNvSpPr>
          <p:nvPr>
            <p:ph type="pic" sz="quarter" idx="12"/>
          </p:nvPr>
        </p:nvSpPr>
        <p:spPr>
          <a:xfrm rot="21060000">
            <a:off x="1053986" y="2914527"/>
            <a:ext cx="1645920" cy="2907792"/>
          </a:xfrm>
          <a:prstGeom prst="rect">
            <a:avLst/>
          </a:prstGeom>
        </p:spPr>
        <p:txBody>
          <a:bodyPr/>
          <a:lstStyle/>
          <a:p>
            <a:endParaRPr lang="en-US"/>
          </a:p>
        </p:txBody>
      </p:sp>
    </p:spTree>
    <p:extLst>
      <p:ext uri="{BB962C8B-B14F-4D97-AF65-F5344CB8AC3E}">
        <p14:creationId xmlns:p14="http://schemas.microsoft.com/office/powerpoint/2010/main" val="662888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slideLayout" Target="../slideLayouts/slideLayout201.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theme" Target="../theme/theme1.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theme" Target="../theme/theme2.xml"/><Relationship Id="rId3" Type="http://schemas.openxmlformats.org/officeDocument/2006/relationships/slideLayout" Target="../slideLayouts/slideLayout204.xml"/><Relationship Id="rId21" Type="http://schemas.openxmlformats.org/officeDocument/2006/relationships/slideLayout" Target="../slideLayouts/slideLayout222.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0" Type="http://schemas.openxmlformats.org/officeDocument/2006/relationships/slideLayout" Target="../slideLayouts/slideLayout221.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5" Type="http://schemas.openxmlformats.org/officeDocument/2006/relationships/slideLayout" Target="../slideLayouts/slideLayout206.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ounded Rectangle 10"/>
          <p:cNvSpPr/>
          <p:nvPr userDrawn="1"/>
        </p:nvSpPr>
        <p:spPr>
          <a:xfrm>
            <a:off x="11037094" y="729258"/>
            <a:ext cx="587709" cy="24549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1037094" y="710406"/>
            <a:ext cx="587709" cy="292388"/>
          </a:xfrm>
          <a:prstGeom prst="rect">
            <a:avLst/>
          </a:prstGeom>
          <a:noFill/>
        </p:spPr>
        <p:txBody>
          <a:bodyPr wrap="square" lIns="91440" tIns="45720" rIns="91440" bIns="45720">
            <a:spAutoFit/>
          </a:bodyPr>
          <a:lstStyle/>
          <a:p>
            <a:pPr marR="0" lvl="0" indent="0" algn="ctr" fontAlgn="auto">
              <a:lnSpc>
                <a:spcPct val="100000"/>
              </a:lnSpc>
              <a:spcBef>
                <a:spcPts val="0"/>
              </a:spcBef>
              <a:spcAft>
                <a:spcPts val="0"/>
              </a:spcAft>
              <a:buClrTx/>
              <a:buSzTx/>
              <a:buFontTx/>
              <a:buNone/>
              <a:tabLst/>
            </a:pPr>
            <a:fld id="{A90DF1DF-0337-4F68-AB01-BD9B89518C11}" type="slidenum">
              <a:rPr kumimoji="0" lang="en-US" sz="1300" b="1" i="0" u="none" strike="noStrike" cap="none" spc="0" normalizeH="0" baseline="0" smtClean="0">
                <a:ln w="0"/>
                <a:solidFill>
                  <a:schemeClr val="bg1"/>
                </a:solidFill>
                <a:effectLst/>
                <a:uLnTx/>
                <a:uFillTx/>
                <a:latin typeface="Lato" panose="020F0502020204030203" pitchFamily="34" charset="0"/>
              </a:rPr>
              <a:pPr marR="0" lvl="0" indent="0" algn="ctr" fontAlgn="auto">
                <a:lnSpc>
                  <a:spcPct val="100000"/>
                </a:lnSpc>
                <a:spcBef>
                  <a:spcPts val="0"/>
                </a:spcBef>
                <a:spcAft>
                  <a:spcPts val="0"/>
                </a:spcAft>
                <a:buClrTx/>
                <a:buSzTx/>
                <a:buFontTx/>
                <a:buNone/>
                <a:tabLst/>
              </a:pPr>
              <a:t>‹#›</a:t>
            </a:fld>
            <a:endParaRPr kumimoji="0" lang="en-US" sz="1300" b="1" i="0" u="none" strike="noStrike" cap="none" spc="0" normalizeH="0" baseline="0">
              <a:ln w="0"/>
              <a:solidFill>
                <a:schemeClr val="bg1"/>
              </a:solidFill>
              <a:effectLst/>
              <a:uLnTx/>
              <a:uFillTx/>
              <a:latin typeface="Lato" panose="020F0502020204030203" pitchFamily="34" charset="0"/>
            </a:endParaRPr>
          </a:p>
        </p:txBody>
      </p:sp>
    </p:spTree>
    <p:extLst>
      <p:ext uri="{BB962C8B-B14F-4D97-AF65-F5344CB8AC3E}">
        <p14:creationId xmlns:p14="http://schemas.microsoft.com/office/powerpoint/2010/main" val="6855653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70" r:id="rId9"/>
    <p:sldLayoutId id="2147483671"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 id="2147483720" r:id="rId56"/>
    <p:sldLayoutId id="2147483721" r:id="rId57"/>
    <p:sldLayoutId id="2147483722" r:id="rId58"/>
    <p:sldLayoutId id="2147483723" r:id="rId59"/>
    <p:sldLayoutId id="2147483724" r:id="rId60"/>
    <p:sldLayoutId id="2147483725" r:id="rId61"/>
    <p:sldLayoutId id="2147483726" r:id="rId62"/>
    <p:sldLayoutId id="2147483727" r:id="rId63"/>
    <p:sldLayoutId id="2147483728" r:id="rId64"/>
    <p:sldLayoutId id="2147483729" r:id="rId65"/>
    <p:sldLayoutId id="2147483730" r:id="rId66"/>
    <p:sldLayoutId id="2147483731" r:id="rId67"/>
    <p:sldLayoutId id="2147483732" r:id="rId68"/>
    <p:sldLayoutId id="2147483733" r:id="rId69"/>
    <p:sldLayoutId id="2147483734" r:id="rId70"/>
    <p:sldLayoutId id="2147483735" r:id="rId71"/>
    <p:sldLayoutId id="2147483736" r:id="rId72"/>
    <p:sldLayoutId id="2147483737" r:id="rId73"/>
    <p:sldLayoutId id="2147483738" r:id="rId74"/>
    <p:sldLayoutId id="2147483739" r:id="rId75"/>
    <p:sldLayoutId id="2147483740" r:id="rId76"/>
    <p:sldLayoutId id="2147483741" r:id="rId77"/>
    <p:sldLayoutId id="2147483742" r:id="rId78"/>
    <p:sldLayoutId id="2147483743" r:id="rId79"/>
    <p:sldLayoutId id="2147483744" r:id="rId80"/>
    <p:sldLayoutId id="2147483745" r:id="rId81"/>
    <p:sldLayoutId id="2147483746" r:id="rId82"/>
    <p:sldLayoutId id="2147483747" r:id="rId83"/>
    <p:sldLayoutId id="2147483748" r:id="rId84"/>
    <p:sldLayoutId id="2147483749" r:id="rId85"/>
    <p:sldLayoutId id="2147483750" r:id="rId86"/>
    <p:sldLayoutId id="2147483751" r:id="rId87"/>
    <p:sldLayoutId id="2147483752" r:id="rId88"/>
    <p:sldLayoutId id="2147483753" r:id="rId89"/>
    <p:sldLayoutId id="2147483754" r:id="rId90"/>
    <p:sldLayoutId id="2147483755" r:id="rId91"/>
    <p:sldLayoutId id="2147483756" r:id="rId92"/>
    <p:sldLayoutId id="2147483757" r:id="rId93"/>
    <p:sldLayoutId id="2147483758" r:id="rId94"/>
    <p:sldLayoutId id="2147483759" r:id="rId95"/>
    <p:sldLayoutId id="2147483760" r:id="rId96"/>
    <p:sldLayoutId id="2147483761" r:id="rId97"/>
    <p:sldLayoutId id="2147483762" r:id="rId98"/>
    <p:sldLayoutId id="2147483763" r:id="rId99"/>
    <p:sldLayoutId id="2147483764" r:id="rId100"/>
    <p:sldLayoutId id="2147483765" r:id="rId101"/>
    <p:sldLayoutId id="2147483766" r:id="rId102"/>
    <p:sldLayoutId id="2147483767" r:id="rId103"/>
    <p:sldLayoutId id="2147483768" r:id="rId104"/>
    <p:sldLayoutId id="2147483769" r:id="rId105"/>
    <p:sldLayoutId id="2147483770" r:id="rId106"/>
    <p:sldLayoutId id="2147483771" r:id="rId107"/>
    <p:sldLayoutId id="2147483772" r:id="rId108"/>
    <p:sldLayoutId id="2147483773" r:id="rId109"/>
    <p:sldLayoutId id="2147483774" r:id="rId110"/>
    <p:sldLayoutId id="2147483775" r:id="rId111"/>
    <p:sldLayoutId id="2147483776" r:id="rId112"/>
    <p:sldLayoutId id="2147483777" r:id="rId113"/>
    <p:sldLayoutId id="2147483778" r:id="rId114"/>
    <p:sldLayoutId id="2147483779" r:id="rId115"/>
    <p:sldLayoutId id="2147483780" r:id="rId116"/>
    <p:sldLayoutId id="2147483781" r:id="rId117"/>
    <p:sldLayoutId id="2147483782" r:id="rId118"/>
    <p:sldLayoutId id="2147483783" r:id="rId119"/>
    <p:sldLayoutId id="2147483784" r:id="rId120"/>
    <p:sldLayoutId id="2147483785" r:id="rId121"/>
    <p:sldLayoutId id="2147483786" r:id="rId122"/>
    <p:sldLayoutId id="2147483787" r:id="rId123"/>
    <p:sldLayoutId id="2147483788" r:id="rId124"/>
    <p:sldLayoutId id="2147483789" r:id="rId125"/>
    <p:sldLayoutId id="2147483790" r:id="rId126"/>
    <p:sldLayoutId id="2147483791" r:id="rId127"/>
    <p:sldLayoutId id="2147483792" r:id="rId128"/>
    <p:sldLayoutId id="2147483793" r:id="rId129"/>
    <p:sldLayoutId id="2147483794" r:id="rId130"/>
    <p:sldLayoutId id="2147483795" r:id="rId131"/>
    <p:sldLayoutId id="2147483796" r:id="rId132"/>
    <p:sldLayoutId id="2147483797" r:id="rId133"/>
    <p:sldLayoutId id="2147483798" r:id="rId134"/>
    <p:sldLayoutId id="2147483799" r:id="rId135"/>
    <p:sldLayoutId id="2147483800" r:id="rId136"/>
    <p:sldLayoutId id="2147483801" r:id="rId137"/>
    <p:sldLayoutId id="2147483802" r:id="rId138"/>
    <p:sldLayoutId id="2147483803" r:id="rId139"/>
    <p:sldLayoutId id="2147483804" r:id="rId140"/>
    <p:sldLayoutId id="2147483805" r:id="rId141"/>
    <p:sldLayoutId id="2147483806" r:id="rId142"/>
    <p:sldLayoutId id="2147483807" r:id="rId143"/>
    <p:sldLayoutId id="2147483808" r:id="rId144"/>
    <p:sldLayoutId id="2147483809" r:id="rId145"/>
    <p:sldLayoutId id="2147483810" r:id="rId146"/>
    <p:sldLayoutId id="2147483811" r:id="rId147"/>
    <p:sldLayoutId id="2147483812" r:id="rId148"/>
    <p:sldLayoutId id="2147483813" r:id="rId149"/>
    <p:sldLayoutId id="2147483814" r:id="rId150"/>
    <p:sldLayoutId id="2147483815" r:id="rId151"/>
    <p:sldLayoutId id="2147483816" r:id="rId152"/>
    <p:sldLayoutId id="2147483817" r:id="rId153"/>
    <p:sldLayoutId id="2147483818" r:id="rId154"/>
    <p:sldLayoutId id="2147483819" r:id="rId155"/>
    <p:sldLayoutId id="2147483820" r:id="rId156"/>
    <p:sldLayoutId id="2147483821" r:id="rId157"/>
    <p:sldLayoutId id="2147483822" r:id="rId158"/>
    <p:sldLayoutId id="2147483823" r:id="rId159"/>
    <p:sldLayoutId id="2147483824" r:id="rId160"/>
    <p:sldLayoutId id="2147483825" r:id="rId161"/>
    <p:sldLayoutId id="2147483826" r:id="rId162"/>
    <p:sldLayoutId id="2147483827" r:id="rId163"/>
    <p:sldLayoutId id="2147483828" r:id="rId164"/>
    <p:sldLayoutId id="2147483829" r:id="rId165"/>
    <p:sldLayoutId id="2147483830" r:id="rId166"/>
    <p:sldLayoutId id="2147483831" r:id="rId167"/>
    <p:sldLayoutId id="2147483832" r:id="rId168"/>
    <p:sldLayoutId id="2147483833" r:id="rId169"/>
    <p:sldLayoutId id="2147483834" r:id="rId170"/>
    <p:sldLayoutId id="2147483835" r:id="rId171"/>
    <p:sldLayoutId id="2147483836" r:id="rId172"/>
    <p:sldLayoutId id="2147483837" r:id="rId173"/>
    <p:sldLayoutId id="2147483838" r:id="rId174"/>
    <p:sldLayoutId id="2147483839" r:id="rId175"/>
    <p:sldLayoutId id="2147483840" r:id="rId176"/>
    <p:sldLayoutId id="2147483841" r:id="rId177"/>
    <p:sldLayoutId id="2147483842" r:id="rId178"/>
    <p:sldLayoutId id="2147483843" r:id="rId179"/>
    <p:sldLayoutId id="2147483844" r:id="rId180"/>
    <p:sldLayoutId id="2147483845" r:id="rId181"/>
    <p:sldLayoutId id="2147483846" r:id="rId182"/>
    <p:sldLayoutId id="2147483847" r:id="rId183"/>
    <p:sldLayoutId id="2147483848" r:id="rId184"/>
    <p:sldLayoutId id="2147483849" r:id="rId185"/>
    <p:sldLayoutId id="2147483850" r:id="rId186"/>
    <p:sldLayoutId id="2147483851" r:id="rId187"/>
    <p:sldLayoutId id="2147483852" r:id="rId188"/>
    <p:sldLayoutId id="2147483853" r:id="rId189"/>
    <p:sldLayoutId id="2147483854" r:id="rId190"/>
    <p:sldLayoutId id="2147483855" r:id="rId191"/>
    <p:sldLayoutId id="2147483856" r:id="rId192"/>
    <p:sldLayoutId id="2147483857" r:id="rId193"/>
    <p:sldLayoutId id="2147483858" r:id="rId194"/>
    <p:sldLayoutId id="2147483859" r:id="rId195"/>
    <p:sldLayoutId id="2147483860" r:id="rId196"/>
    <p:sldLayoutId id="2147483861" r:id="rId197"/>
    <p:sldLayoutId id="2147483862" r:id="rId198"/>
    <p:sldLayoutId id="2147483863" r:id="rId199"/>
    <p:sldLayoutId id="2147483864" r:id="rId200"/>
    <p:sldLayoutId id="2147483865" r:id="rId20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6/6/2021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
        <p:nvSpPr>
          <p:cNvPr id="14" name="Rounded Rectangle 10">
            <a:extLst>
              <a:ext uri="{FF2B5EF4-FFF2-40B4-BE49-F238E27FC236}">
                <a16:creationId xmlns:a16="http://schemas.microsoft.com/office/drawing/2014/main" id="{23D461EF-305C-45B9-AB64-35D48BB41ACB}"/>
              </a:ext>
            </a:extLst>
          </p:cNvPr>
          <p:cNvSpPr/>
          <p:nvPr userDrawn="1"/>
        </p:nvSpPr>
        <p:spPr>
          <a:xfrm>
            <a:off x="11037094" y="729258"/>
            <a:ext cx="587709" cy="24549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E5C5AA9-CA00-4A3C-BA81-D6EAE93FD44E}"/>
              </a:ext>
            </a:extLst>
          </p:cNvPr>
          <p:cNvSpPr/>
          <p:nvPr userDrawn="1"/>
        </p:nvSpPr>
        <p:spPr>
          <a:xfrm>
            <a:off x="11037094" y="710406"/>
            <a:ext cx="587709" cy="292388"/>
          </a:xfrm>
          <a:prstGeom prst="rect">
            <a:avLst/>
          </a:prstGeom>
          <a:noFill/>
        </p:spPr>
        <p:txBody>
          <a:bodyPr wrap="square" lIns="91440" tIns="45720" rIns="91440" bIns="45720">
            <a:spAutoFit/>
          </a:bodyPr>
          <a:lstStyle/>
          <a:p>
            <a:pPr marR="0" lvl="0" indent="0" algn="ctr" fontAlgn="auto">
              <a:lnSpc>
                <a:spcPct val="100000"/>
              </a:lnSpc>
              <a:spcBef>
                <a:spcPts val="0"/>
              </a:spcBef>
              <a:spcAft>
                <a:spcPts val="0"/>
              </a:spcAft>
              <a:buClrTx/>
              <a:buSzTx/>
              <a:buFontTx/>
              <a:buNone/>
              <a:tabLst/>
            </a:pPr>
            <a:fld id="{A90DF1DF-0337-4F68-AB01-BD9B89518C11}" type="slidenum">
              <a:rPr kumimoji="0" lang="en-US" sz="1300" b="1" i="0" u="none" strike="noStrike" cap="none" spc="0" normalizeH="0" baseline="0" smtClean="0">
                <a:ln w="0"/>
                <a:solidFill>
                  <a:schemeClr val="bg1"/>
                </a:solidFill>
                <a:effectLst/>
                <a:uLnTx/>
                <a:uFillTx/>
                <a:latin typeface="Lato" panose="020F0502020204030203" pitchFamily="34" charset="0"/>
              </a:rPr>
              <a:pPr marR="0" lvl="0" indent="0" algn="ctr" fontAlgn="auto">
                <a:lnSpc>
                  <a:spcPct val="100000"/>
                </a:lnSpc>
                <a:spcBef>
                  <a:spcPts val="0"/>
                </a:spcBef>
                <a:spcAft>
                  <a:spcPts val="0"/>
                </a:spcAft>
                <a:buClrTx/>
                <a:buSzTx/>
                <a:buFontTx/>
                <a:buNone/>
                <a:tabLst/>
              </a:pPr>
              <a:t>‹#›</a:t>
            </a:fld>
            <a:endParaRPr kumimoji="0" lang="en-US" sz="1300" b="1" i="0" u="none" strike="noStrike" cap="none" spc="0" normalizeH="0" baseline="0">
              <a:ln w="0"/>
              <a:solidFill>
                <a:schemeClr val="bg1"/>
              </a:solidFill>
              <a:effectLst/>
              <a:uLnTx/>
              <a:uFillTx/>
              <a:latin typeface="Lato" panose="020F0502020204030203" pitchFamily="34" charset="0"/>
            </a:endParaRPr>
          </a:p>
        </p:txBody>
      </p:sp>
    </p:spTree>
    <p:extLst>
      <p:ext uri="{BB962C8B-B14F-4D97-AF65-F5344CB8AC3E}">
        <p14:creationId xmlns:p14="http://schemas.microsoft.com/office/powerpoint/2010/main" val="3240364732"/>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3889" r:id="rId22"/>
    <p:sldLayoutId id="2147483890" r:id="rId23"/>
    <p:sldLayoutId id="2147483891" r:id="rId24"/>
    <p:sldLayoutId id="2147483892" r:id="rId25"/>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19.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24.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1.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26.xm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221.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2.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24.xml"/><Relationship Id="rId5" Type="http://schemas.openxmlformats.org/officeDocument/2006/relationships/image" Target="../media/image28.jpeg"/><Relationship Id="rId4" Type="http://schemas.openxmlformats.org/officeDocument/2006/relationships/image" Target="../media/image2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4"/>
          <p:cNvSpPr txBox="1"/>
          <p:nvPr/>
        </p:nvSpPr>
        <p:spPr>
          <a:xfrm>
            <a:off x="1578231" y="1112321"/>
            <a:ext cx="9357271" cy="646331"/>
          </a:xfrm>
          <a:prstGeom prst="rect">
            <a:avLst/>
          </a:prstGeom>
          <a:noFill/>
          <a:ln>
            <a:noFill/>
          </a:ln>
        </p:spPr>
        <p:txBody>
          <a:bodyPr wrap="square" lIns="91440" tIns="45720" rIns="91440" bIns="45720" numCol="1" spcCol="182880" rtlCol="0" anchor="t">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ctr">
              <a:defRPr/>
            </a:pPr>
            <a:r>
              <a:rPr lang="en-US" sz="3600" dirty="0">
                <a:latin typeface="Times New Roman" panose="02020603050405020304" pitchFamily="18" charset="0"/>
                <a:ea typeface="+mn-lt"/>
                <a:cs typeface="Times New Roman" panose="02020603050405020304" pitchFamily="18" charset="0"/>
              </a:rPr>
              <a:t>HAND GESTURE RECOGNITION SYSTEM</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1189936" y="3607668"/>
            <a:ext cx="10320127" cy="671038"/>
          </a:xfrm>
        </p:spPr>
        <p:txBody>
          <a:bodyPr lIns="91440" tIns="45720" rIns="91440" bIns="45720" anchor="t">
            <a:normAutofit fontScale="90000"/>
          </a:bodyPr>
          <a:lstStyle/>
          <a:p>
            <a:r>
              <a:rPr lang="en-US" sz="2800" b="1" dirty="0">
                <a:latin typeface="Calibri"/>
              </a:rPr>
              <a:t> </a:t>
            </a:r>
            <a:r>
              <a:rPr lang="en-US" dirty="0">
                <a:latin typeface="Times New Roman" panose="02020603050405020304" pitchFamily="18" charset="0"/>
                <a:cs typeface="Times New Roman" panose="02020603050405020304" pitchFamily="18" charset="0"/>
              </a:rPr>
              <a:t>Amity School of Engineering and Technology</a:t>
            </a:r>
            <a:br>
              <a:rPr lang="en-US" dirty="0"/>
            </a:br>
            <a:endParaRPr lang="en-US" sz="2800" b="1" dirty="0">
              <a:latin typeface="Calibri"/>
            </a:endParaRPr>
          </a:p>
        </p:txBody>
      </p:sp>
      <p:sp>
        <p:nvSpPr>
          <p:cNvPr id="3" name="Text Placeholder 2"/>
          <p:cNvSpPr>
            <a:spLocks noGrp="1"/>
          </p:cNvSpPr>
          <p:nvPr>
            <p:ph type="body" sz="quarter" idx="14"/>
          </p:nvPr>
        </p:nvSpPr>
        <p:spPr>
          <a:xfrm>
            <a:off x="1578231" y="4180731"/>
            <a:ext cx="9797858" cy="334107"/>
          </a:xfrm>
        </p:spPr>
        <p:txBody>
          <a:bodyPr lIns="91440" tIns="45720" rIns="91440" bIns="45720" anchor="t"/>
          <a:lstStyle/>
          <a:p>
            <a:r>
              <a:rPr lang="en-US" dirty="0">
                <a:solidFill>
                  <a:schemeClr val="tx1"/>
                </a:solidFill>
                <a:latin typeface="Calibri"/>
              </a:rPr>
              <a:t>MAJOR PROJECT – 2021</a:t>
            </a:r>
          </a:p>
        </p:txBody>
      </p:sp>
      <p:sp>
        <p:nvSpPr>
          <p:cNvPr id="7" name="TextBox 6">
            <a:extLst>
              <a:ext uri="{FF2B5EF4-FFF2-40B4-BE49-F238E27FC236}">
                <a16:creationId xmlns:a16="http://schemas.microsoft.com/office/drawing/2014/main" id="{6CB16274-AB7B-4F6F-9459-6AD2779226EC}"/>
              </a:ext>
            </a:extLst>
          </p:cNvPr>
          <p:cNvSpPr txBox="1"/>
          <p:nvPr/>
        </p:nvSpPr>
        <p:spPr>
          <a:xfrm>
            <a:off x="7425267" y="4622799"/>
            <a:ext cx="4241800" cy="2210862"/>
          </a:xfrm>
          <a:prstGeom prst="rect">
            <a:avLst/>
          </a:prstGeom>
          <a:noFill/>
        </p:spPr>
        <p:txBody>
          <a:bodyPr wrap="square">
            <a:spAutoFit/>
          </a:bodyPr>
          <a:lstStyle/>
          <a:p>
            <a:pPr marL="0" indent="0" defTabSz="457200">
              <a:spcBef>
                <a:spcPts val="1000"/>
              </a:spcBef>
              <a:buClr>
                <a:schemeClr val="bg2">
                  <a:lumMod val="40000"/>
                  <a:lumOff val="60000"/>
                </a:schemeClr>
              </a:buClr>
              <a:buSzPct val="80000"/>
              <a:buNone/>
            </a:pPr>
            <a:r>
              <a:rPr lang="en-US" sz="1600" cap="all" dirty="0"/>
              <a:t>SUBMITTED TO : MR.RAJ KUMAR GUPTA SIR</a:t>
            </a:r>
          </a:p>
          <a:p>
            <a:pPr marL="0" indent="0" defTabSz="457200">
              <a:spcBef>
                <a:spcPts val="1000"/>
              </a:spcBef>
              <a:buClr>
                <a:schemeClr val="bg2">
                  <a:lumMod val="40000"/>
                  <a:lumOff val="60000"/>
                </a:schemeClr>
              </a:buClr>
              <a:buSzPct val="80000"/>
              <a:buNone/>
            </a:pPr>
            <a:endParaRPr lang="en-US" sz="1600" cap="all" dirty="0"/>
          </a:p>
          <a:p>
            <a:pPr marL="0" indent="0" defTabSz="457200">
              <a:spcBef>
                <a:spcPts val="1000"/>
              </a:spcBef>
              <a:buClr>
                <a:schemeClr val="bg2">
                  <a:lumMod val="40000"/>
                  <a:lumOff val="60000"/>
                </a:schemeClr>
              </a:buClr>
              <a:buSzPct val="80000"/>
              <a:buNone/>
            </a:pPr>
            <a:r>
              <a:rPr lang="en-US" sz="1600" cap="all" dirty="0"/>
              <a:t>SUBMITTED BY : M.KEERTHI SUMANTH</a:t>
            </a:r>
          </a:p>
          <a:p>
            <a:pPr marL="0" indent="0" defTabSz="457200">
              <a:spcBef>
                <a:spcPts val="1000"/>
              </a:spcBef>
              <a:buClr>
                <a:schemeClr val="bg2">
                  <a:lumMod val="40000"/>
                  <a:lumOff val="60000"/>
                </a:schemeClr>
              </a:buClr>
              <a:buSzPct val="80000"/>
              <a:buNone/>
            </a:pPr>
            <a:r>
              <a:rPr lang="en-US" sz="1600" cap="all" dirty="0"/>
              <a:t>                                                   </a:t>
            </a:r>
            <a:r>
              <a:rPr lang="en-US" sz="1600" cap="all" dirty="0">
                <a:latin typeface="Times New Roman" panose="02020603050405020304" pitchFamily="18" charset="0"/>
                <a:cs typeface="Times New Roman" panose="02020603050405020304" pitchFamily="18" charset="0"/>
              </a:rPr>
              <a:t>A20405117003</a:t>
            </a:r>
          </a:p>
          <a:p>
            <a:pPr marL="0" indent="0" defTabSz="457200">
              <a:spcBef>
                <a:spcPts val="1000"/>
              </a:spcBef>
              <a:buClr>
                <a:schemeClr val="bg2">
                  <a:lumMod val="40000"/>
                  <a:lumOff val="60000"/>
                </a:schemeClr>
              </a:buClr>
              <a:buSzPct val="80000"/>
              <a:buNone/>
            </a:pPr>
            <a:r>
              <a:rPr lang="en-US" sz="1600" cap="all" dirty="0"/>
              <a:t>                                     N.KRISHNA SIDHVI</a:t>
            </a:r>
          </a:p>
          <a:p>
            <a:pPr marL="0" indent="0" defTabSz="457200">
              <a:spcBef>
                <a:spcPts val="1000"/>
              </a:spcBef>
              <a:buClr>
                <a:schemeClr val="bg2">
                  <a:lumMod val="40000"/>
                  <a:lumOff val="60000"/>
                </a:schemeClr>
              </a:buClr>
              <a:buSzPct val="80000"/>
              <a:buNone/>
            </a:pPr>
            <a:r>
              <a:rPr lang="en-US" sz="1600" cap="all" dirty="0">
                <a:latin typeface="Times New Roman" panose="02020603050405020304" pitchFamily="18" charset="0"/>
                <a:cs typeface="Times New Roman" panose="02020603050405020304" pitchFamily="18" charset="0"/>
              </a:rPr>
              <a:t>                                          A20405117004</a:t>
            </a:r>
          </a:p>
        </p:txBody>
      </p:sp>
      <p:pic>
        <p:nvPicPr>
          <p:cNvPr id="5" name="Picture 4" descr="Logo&#10;&#10;Description automatically generated">
            <a:extLst>
              <a:ext uri="{FF2B5EF4-FFF2-40B4-BE49-F238E27FC236}">
                <a16:creationId xmlns:a16="http://schemas.microsoft.com/office/drawing/2014/main" id="{0642AD4E-1A59-4258-8574-D100F5325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5034" y="1994784"/>
            <a:ext cx="1363663" cy="1612884"/>
          </a:xfrm>
          <a:prstGeom prst="rect">
            <a:avLst/>
          </a:prstGeom>
        </p:spPr>
      </p:pic>
    </p:spTree>
    <p:extLst>
      <p:ext uri="{BB962C8B-B14F-4D97-AF65-F5344CB8AC3E}">
        <p14:creationId xmlns:p14="http://schemas.microsoft.com/office/powerpoint/2010/main" val="3306552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7070" y="5585499"/>
            <a:ext cx="9797859" cy="431020"/>
          </a:xfrm>
        </p:spPr>
        <p:txBody>
          <a:bodyPr lIns="91440" tIns="45720" rIns="91440" bIns="45720" anchor="t">
            <a:normAutofit fontScale="90000"/>
          </a:bodyPr>
          <a:lstStyle/>
          <a:p>
            <a:r>
              <a:rPr lang="en-IN" sz="3600" dirty="0">
                <a:latin typeface="Times New Roman" panose="02020603050405020304" pitchFamily="18" charset="0"/>
                <a:cs typeface="Times New Roman" panose="02020603050405020304" pitchFamily="18" charset="0"/>
              </a:rPr>
              <a:t>Use Case Diagram</a:t>
            </a:r>
          </a:p>
        </p:txBody>
      </p:sp>
      <p:sp>
        <p:nvSpPr>
          <p:cNvPr id="4" name="Text Placeholder 3"/>
          <p:cNvSpPr>
            <a:spLocks noGrp="1"/>
          </p:cNvSpPr>
          <p:nvPr>
            <p:ph type="body" sz="quarter" idx="14"/>
          </p:nvPr>
        </p:nvSpPr>
        <p:spPr>
          <a:xfrm>
            <a:off x="1108581" y="1185635"/>
            <a:ext cx="9797858" cy="338138"/>
          </a:xfrm>
        </p:spPr>
        <p:txBody>
          <a:bodyPr/>
          <a:lstStyle/>
          <a:p>
            <a:r>
              <a:rPr lang="en-IN"/>
              <a:t> </a:t>
            </a:r>
          </a:p>
        </p:txBody>
      </p:sp>
      <p:pic>
        <p:nvPicPr>
          <p:cNvPr id="13" name="Picture Placeholder 6" descr="Chart, diagram, funnel chart&#10;&#10;Description automatically generated"/>
          <p:cNvPicPr>
            <a:picLocks noChangeAspect="1"/>
          </p:cNvPicPr>
          <p:nvPr/>
        </p:nvPicPr>
        <p:blipFill>
          <a:blip r:embed="rId2"/>
          <a:stretch>
            <a:fillRect/>
          </a:stretch>
        </p:blipFill>
        <p:spPr>
          <a:xfrm>
            <a:off x="2901548" y="733278"/>
            <a:ext cx="6388901" cy="4168377"/>
          </a:xfrm>
          <a:prstGeom prst="roundRect">
            <a:avLst>
              <a:gd name="adj" fmla="val 254"/>
            </a:avLst>
          </a:prstGeom>
          <a:noFill/>
          <a:ln w="76200" cap="flat" cmpd="sng" algn="ctr">
            <a:solidFill>
              <a:schemeClr val="bg1"/>
            </a:solidFill>
            <a:prstDash val="solid"/>
            <a:miter lim="800000"/>
          </a:ln>
          <a:effectLst>
            <a:outerShdw blurRad="381000" dist="38100" dir="8100000" algn="tr" rotWithShape="0">
              <a:prstClr val="black"/>
            </a:outerShdw>
          </a:effectLst>
        </p:spPr>
      </p:pic>
    </p:spTree>
    <p:extLst>
      <p:ext uri="{BB962C8B-B14F-4D97-AF65-F5344CB8AC3E}">
        <p14:creationId xmlns:p14="http://schemas.microsoft.com/office/powerpoint/2010/main" val="3303991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C16423-B0A7-4ED5-9377-6C4441842D53}"/>
              </a:ext>
            </a:extLst>
          </p:cNvPr>
          <p:cNvSpPr>
            <a:spLocks noGrp="1"/>
          </p:cNvSpPr>
          <p:nvPr>
            <p:ph type="title"/>
          </p:nvPr>
        </p:nvSpPr>
        <p:spPr>
          <a:xfrm>
            <a:off x="1261534" y="620919"/>
            <a:ext cx="8878262" cy="564715"/>
          </a:xfrm>
        </p:spPr>
        <p:txBody>
          <a:bodyPr>
            <a:normAutofit fontScale="90000"/>
          </a:bodyPr>
          <a:lstStyle/>
          <a:p>
            <a:r>
              <a:rPr lang="en-US" sz="3600" dirty="0">
                <a:latin typeface="Times New Roman" panose="02020603050405020304" pitchFamily="18" charset="0"/>
                <a:cs typeface="Times New Roman" panose="02020603050405020304" pitchFamily="18" charset="0"/>
              </a:rPr>
              <a:t>ARCHITECTURE</a:t>
            </a:r>
            <a:endParaRPr lang="en-IN" sz="3600" dirty="0">
              <a:latin typeface="Times New Roman" panose="02020603050405020304" pitchFamily="18" charset="0"/>
              <a:cs typeface="Times New Roman" panose="02020603050405020304" pitchFamily="18" charset="0"/>
            </a:endParaRPr>
          </a:p>
        </p:txBody>
      </p:sp>
      <p:pic>
        <p:nvPicPr>
          <p:cNvPr id="5" name="image4.jpeg">
            <a:extLst>
              <a:ext uri="{FF2B5EF4-FFF2-40B4-BE49-F238E27FC236}">
                <a16:creationId xmlns:a16="http://schemas.microsoft.com/office/drawing/2014/main" id="{E3A83935-02AC-4E4E-9A98-583585CA1952}"/>
              </a:ext>
            </a:extLst>
          </p:cNvPr>
          <p:cNvPicPr/>
          <p:nvPr/>
        </p:nvPicPr>
        <p:blipFill>
          <a:blip r:embed="rId2" cstate="print"/>
          <a:stretch>
            <a:fillRect/>
          </a:stretch>
        </p:blipFill>
        <p:spPr>
          <a:xfrm>
            <a:off x="3298825" y="2222182"/>
            <a:ext cx="5594350" cy="2413635"/>
          </a:xfrm>
          <a:prstGeom prst="rect">
            <a:avLst/>
          </a:prstGeom>
        </p:spPr>
      </p:pic>
    </p:spTree>
    <p:extLst>
      <p:ext uri="{BB962C8B-B14F-4D97-AF65-F5344CB8AC3E}">
        <p14:creationId xmlns:p14="http://schemas.microsoft.com/office/powerpoint/2010/main" val="1576402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14852-AC61-4773-82A8-9DF797CE931E}"/>
              </a:ext>
            </a:extLst>
          </p:cNvPr>
          <p:cNvSpPr>
            <a:spLocks noGrp="1"/>
          </p:cNvSpPr>
          <p:nvPr>
            <p:ph type="title"/>
          </p:nvPr>
        </p:nvSpPr>
        <p:spPr>
          <a:xfrm>
            <a:off x="2128405" y="1202267"/>
            <a:ext cx="9115330" cy="5113867"/>
          </a:xfrm>
        </p:spPr>
        <p:txBody>
          <a:bodyPr>
            <a:normAutofit fontScale="90000"/>
          </a:bodyPr>
          <a:lstStyle/>
          <a:p>
            <a:pPr algn="l"/>
            <a:r>
              <a:rPr lang="en-US" sz="3600" dirty="0">
                <a:latin typeface="Times New Roman" panose="02020603050405020304" pitchFamily="18" charset="0"/>
                <a:cs typeface="Times New Roman" panose="02020603050405020304" pitchFamily="18" charset="0"/>
              </a:rPr>
              <a:t>MODULES</a:t>
            </a:r>
            <a:br>
              <a:rPr lang="en-US" dirty="0"/>
            </a:br>
            <a:br>
              <a:rPr lang="en-US" dirty="0"/>
            </a:br>
            <a:r>
              <a:rPr lang="en-US" sz="2400" dirty="0">
                <a:latin typeface="Times New Roman" panose="02020603050405020304" pitchFamily="18" charset="0"/>
                <a:cs typeface="Times New Roman" panose="02020603050405020304" pitchFamily="18" charset="0"/>
              </a:rPr>
              <a:t>Dataset collection: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r>
              <a:rPr lang="en-US" sz="1800" dirty="0">
                <a:latin typeface="+mn-lt"/>
                <a:cs typeface="Times New Roman" panose="02020603050405020304" pitchFamily="18" charset="0"/>
              </a:rPr>
              <a:t>In this stage data set is collecting by running camera and pictures are captured for each gesture and folder is saved with one alphabet for each gesture. </a:t>
            </a:r>
            <a:br>
              <a:rPr lang="en-US" sz="1800" dirty="0">
                <a:latin typeface="Times New Roman" panose="02020603050405020304" pitchFamily="18" charset="0"/>
                <a:cs typeface="Times New Roman" panose="02020603050405020304" pitchFamily="18" charset="0"/>
              </a:rPr>
            </a:br>
            <a:br>
              <a:rPr lang="en-US" sz="1800" b="1"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Preprocessing:</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r>
              <a:rPr lang="en-US" sz="1800" dirty="0">
                <a:latin typeface="+mn-lt"/>
                <a:cs typeface="Times New Roman" panose="02020603050405020304" pitchFamily="18" charset="0"/>
              </a:rPr>
              <a:t>In this stage data set is preprocessing by converting images to required size and images are covered to required background corrections.</a:t>
            </a:r>
            <a:br>
              <a:rPr lang="en-US" sz="1800" dirty="0">
                <a:latin typeface="+mn-lt"/>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Splitting Dataset:</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r>
              <a:rPr lang="en-US" sz="1800" dirty="0">
                <a:latin typeface="+mn-lt"/>
                <a:cs typeface="Times New Roman" panose="02020603050405020304" pitchFamily="18" charset="0"/>
              </a:rPr>
              <a:t>Data set is divided into folders  features and labels and where features are images signs and labels are alphabets.</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Initialize algorithm:</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r>
              <a:rPr lang="en-US" sz="1800" dirty="0">
                <a:latin typeface="+mn-lt"/>
                <a:cs typeface="Times New Roman" panose="02020603050405020304" pitchFamily="18" charset="0"/>
              </a:rPr>
              <a:t>In this stage CNN algorithm is used and training data is fit in to algorithm .</a:t>
            </a:r>
            <a:br>
              <a:rPr lang="en-US" sz="24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a:t>
            </a:r>
            <a:br>
              <a:rPr lang="en-US" sz="2400" b="1" dirty="0">
                <a:latin typeface="Times New Roman" panose="02020603050405020304" pitchFamily="18" charset="0"/>
                <a:cs typeface="Times New Roman" panose="02020603050405020304" pitchFamily="18" charset="0"/>
              </a:rPr>
            </a:br>
            <a:r>
              <a:rPr lang="en-US" dirty="0"/>
              <a:t> </a:t>
            </a:r>
            <a:endParaRPr lang="en-IN" dirty="0"/>
          </a:p>
        </p:txBody>
      </p:sp>
    </p:spTree>
    <p:extLst>
      <p:ext uri="{BB962C8B-B14F-4D97-AF65-F5344CB8AC3E}">
        <p14:creationId xmlns:p14="http://schemas.microsoft.com/office/powerpoint/2010/main" val="836795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14852-AC61-4773-82A8-9DF797CE931E}"/>
              </a:ext>
            </a:extLst>
          </p:cNvPr>
          <p:cNvSpPr>
            <a:spLocks noGrp="1"/>
          </p:cNvSpPr>
          <p:nvPr>
            <p:ph type="title"/>
          </p:nvPr>
        </p:nvSpPr>
        <p:spPr>
          <a:xfrm>
            <a:off x="1671202" y="678414"/>
            <a:ext cx="8404131" cy="4570919"/>
          </a:xfrm>
        </p:spPr>
        <p:txBody>
          <a:bodyPr>
            <a:normAutofit fontScale="90000"/>
          </a:bodyPr>
          <a:lstStyle/>
          <a:p>
            <a:pPr algn="l"/>
            <a:r>
              <a:rPr lang="en-US" sz="3600" dirty="0">
                <a:latin typeface="Times New Roman" panose="02020603050405020304" pitchFamily="18" charset="0"/>
                <a:cs typeface="Times New Roman" panose="02020603050405020304" pitchFamily="18" charset="0"/>
              </a:rPr>
              <a:t>MODULES</a:t>
            </a:r>
            <a:br>
              <a:rPr lang="en-US" dirty="0"/>
            </a:br>
            <a:br>
              <a:rPr lang="en-US" dirty="0"/>
            </a:br>
            <a:r>
              <a:rPr lang="en-US" sz="2400" dirty="0">
                <a:latin typeface="Times New Roman" panose="02020603050405020304" pitchFamily="18" charset="0"/>
                <a:cs typeface="Times New Roman" panose="02020603050405020304" pitchFamily="18" charset="0"/>
              </a:rPr>
              <a:t>Save Model</a:t>
            </a:r>
            <a:r>
              <a:rPr lang="en-US" sz="2400" b="1" dirty="0">
                <a:latin typeface="Times New Roman" panose="02020603050405020304" pitchFamily="18" charset="0"/>
                <a:cs typeface="Times New Roman" panose="02020603050405020304" pitchFamily="18" charset="0"/>
              </a:rPr>
              <a:t>:</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a:t>
            </a:r>
            <a:r>
              <a:rPr lang="en-US" sz="1800" dirty="0">
                <a:latin typeface="+mn-lt"/>
                <a:cs typeface="Times New Roman" panose="02020603050405020304" pitchFamily="18" charset="0"/>
              </a:rPr>
              <a:t>After training data is saved as .h5 model which is used for predicting purpose in future.</a:t>
            </a:r>
            <a:br>
              <a:rPr lang="en-US" sz="1800" dirty="0">
                <a:latin typeface="+mn-lt"/>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Predict</a:t>
            </a:r>
            <a:r>
              <a:rPr lang="en-US" sz="2400" b="1" dirty="0">
                <a:latin typeface="Times New Roman" panose="02020603050405020304" pitchFamily="18" charset="0"/>
                <a:cs typeface="Times New Roman" panose="02020603050405020304" pitchFamily="18" charset="0"/>
              </a:rPr>
              <a:t>:</a:t>
            </a:r>
            <a:br>
              <a:rPr lang="en-US" sz="2400" b="1" dirty="0">
                <a:latin typeface="Times New Roman" panose="02020603050405020304" pitchFamily="18" charset="0"/>
                <a:cs typeface="Times New Roman" panose="02020603050405020304" pitchFamily="18" charset="0"/>
              </a:rPr>
            </a:br>
            <a:r>
              <a:rPr lang="en-US" sz="1800" b="1" dirty="0">
                <a:latin typeface="+mn-lt"/>
                <a:cs typeface="Times New Roman" panose="02020603050405020304" pitchFamily="18" charset="0"/>
              </a:rPr>
              <a:t>                       </a:t>
            </a:r>
            <a:r>
              <a:rPr lang="en-US" sz="1800" dirty="0">
                <a:latin typeface="+mn-lt"/>
                <a:cs typeface="Times New Roman" panose="02020603050405020304" pitchFamily="18" charset="0"/>
              </a:rPr>
              <a:t>In this stage live camera will open and signs are given by user based on signs alphabets will be displayed on camera.</a:t>
            </a:r>
            <a:br>
              <a:rPr lang="en-US" sz="1800" dirty="0">
                <a:latin typeface="+mn-lt"/>
                <a:cs typeface="Times New Roman" panose="02020603050405020304" pitchFamily="18" charset="0"/>
              </a:rPr>
            </a:br>
            <a:r>
              <a:rPr lang="en-US" sz="2400" b="1" dirty="0">
                <a:latin typeface="+mn-lt"/>
                <a:cs typeface="Times New Roman" panose="02020603050405020304" pitchFamily="18" charset="0"/>
              </a:rPr>
              <a:t>		</a:t>
            </a:r>
            <a:br>
              <a:rPr lang="en-US" sz="2400" b="1" dirty="0">
                <a:latin typeface="+mn-lt"/>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a:t>
            </a:r>
            <a:br>
              <a:rPr lang="en-US" sz="2400" b="1" dirty="0">
                <a:latin typeface="Times New Roman" panose="02020603050405020304" pitchFamily="18" charset="0"/>
                <a:cs typeface="Times New Roman" panose="02020603050405020304" pitchFamily="18" charset="0"/>
              </a:rPr>
            </a:br>
            <a:r>
              <a:rPr lang="en-US" dirty="0"/>
              <a:t> </a:t>
            </a:r>
            <a:endParaRPr lang="en-IN" dirty="0"/>
          </a:p>
        </p:txBody>
      </p:sp>
    </p:spTree>
    <p:extLst>
      <p:ext uri="{BB962C8B-B14F-4D97-AF65-F5344CB8AC3E}">
        <p14:creationId xmlns:p14="http://schemas.microsoft.com/office/powerpoint/2010/main" val="1167765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14852-AC61-4773-82A8-9DF797CE931E}"/>
              </a:ext>
            </a:extLst>
          </p:cNvPr>
          <p:cNvSpPr>
            <a:spLocks noGrp="1"/>
          </p:cNvSpPr>
          <p:nvPr>
            <p:ph type="title"/>
          </p:nvPr>
        </p:nvSpPr>
        <p:spPr>
          <a:xfrm>
            <a:off x="1688136" y="1168402"/>
            <a:ext cx="10241397" cy="5223932"/>
          </a:xfrm>
        </p:spPr>
        <p:txBody>
          <a:bodyPr>
            <a:normAutofit fontScale="90000"/>
          </a:bodyPr>
          <a:lstStyle/>
          <a:p>
            <a:pPr marL="139700" algn="l">
              <a:spcBef>
                <a:spcPts val="465"/>
              </a:spcBef>
            </a:pPr>
            <a:r>
              <a:rPr lang="en-US" sz="3600" dirty="0">
                <a:latin typeface="Times New Roman" panose="02020603050405020304" pitchFamily="18" charset="0"/>
                <a:cs typeface="Times New Roman" panose="02020603050405020304" pitchFamily="18" charset="0"/>
              </a:rPr>
              <a:t>SOFTWARE AND HARDWARE REQUIREMENTS</a:t>
            </a:r>
            <a:br>
              <a:rPr lang="en-US" dirty="0"/>
            </a:br>
            <a:br>
              <a:rPr lang="en-US" dirty="0"/>
            </a:br>
            <a:r>
              <a:rPr lang="en-US" sz="2400" b="1" dirty="0">
                <a:latin typeface="Times New Roman" panose="02020603050405020304" pitchFamily="18" charset="0"/>
                <a:cs typeface="Times New Roman" panose="02020603050405020304" pitchFamily="18" charset="0"/>
              </a:rPr>
              <a:t> </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Hardware</a:t>
            </a:r>
            <a:r>
              <a:rPr lang="en-US" sz="2400" b="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Requirements:</a:t>
            </a:r>
            <a:br>
              <a:rPr lang="en-IN" sz="2400" b="1" dirty="0">
                <a:effectLst/>
                <a:latin typeface="Times New Roman" panose="02020603050405020304" pitchFamily="18" charset="0"/>
                <a:ea typeface="Calibri" panose="020F0502020204030204" pitchFamily="34" charset="0"/>
                <a:cs typeface="Times New Roman" panose="02020603050405020304" pitchFamily="18" charset="0"/>
              </a:rPr>
            </a:b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sz="2400" dirty="0">
                <a:effectLst/>
                <a:latin typeface="Times New Roman" panose="02020603050405020304" pitchFamily="18" charset="0"/>
                <a:ea typeface="Calibri" panose="020F0502020204030204" pitchFamily="34" charset="0"/>
                <a:cs typeface="Times New Roman" panose="02020603050405020304" pitchFamily="18" charset="0"/>
              </a:rPr>
            </a:b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Processor	:</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Any</a:t>
            </a:r>
            <a:r>
              <a:rPr lang="en-US" sz="24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Processor above</a:t>
            </a:r>
            <a:r>
              <a:rPr lang="en-US" sz="24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500</a:t>
            </a:r>
            <a:r>
              <a:rPr lang="en-US" sz="24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MHz</a:t>
            </a:r>
            <a:br>
              <a:rPr lang="en-IN" sz="2400" dirty="0">
                <a:effectLst/>
                <a:latin typeface="Times New Roman" panose="02020603050405020304" pitchFamily="18" charset="0"/>
                <a:ea typeface="Calibri" panose="020F0502020204030204" pitchFamily="34" charset="0"/>
                <a:cs typeface="Times New Roman" panose="02020603050405020304" pitchFamily="18" charset="0"/>
              </a:rPr>
            </a:b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RAM		:</a:t>
            </a:r>
            <a:r>
              <a:rPr lang="en-US" sz="24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GB</a:t>
            </a:r>
            <a:br>
              <a:rPr lang="en-IN" sz="2400" dirty="0">
                <a:effectLst/>
                <a:latin typeface="Times New Roman" panose="02020603050405020304" pitchFamily="18" charset="0"/>
                <a:ea typeface="Calibri" panose="020F0502020204030204" pitchFamily="34" charset="0"/>
                <a:cs typeface="Times New Roman" panose="02020603050405020304" pitchFamily="18" charset="0"/>
              </a:rPr>
            </a:b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Hard</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Disk	:</a:t>
            </a:r>
            <a:r>
              <a:rPr lang="en-US" sz="24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latin typeface="Times New Roman" panose="02020603050405020304" pitchFamily="18" charset="0"/>
                <a:ea typeface="Calibri" panose="020F0502020204030204" pitchFamily="34" charset="0"/>
                <a:cs typeface="Times New Roman" panose="02020603050405020304" pitchFamily="18" charset="0"/>
              </a:rPr>
              <a:t>80</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GB</a:t>
            </a:r>
            <a:br>
              <a:rPr lang="en-IN" sz="2400" dirty="0">
                <a:effectLst/>
                <a:latin typeface="Times New Roman" panose="02020603050405020304" pitchFamily="18" charset="0"/>
                <a:ea typeface="Calibri" panose="020F0502020204030204" pitchFamily="34" charset="0"/>
                <a:cs typeface="Times New Roman" panose="02020603050405020304" pitchFamily="18" charset="0"/>
              </a:rPr>
            </a:b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sz="2400" dirty="0">
                <a:effectLst/>
                <a:latin typeface="Times New Roman" panose="02020603050405020304" pitchFamily="18" charset="0"/>
                <a:ea typeface="Calibri" panose="020F0502020204030204" pitchFamily="34" charset="0"/>
                <a:cs typeface="Times New Roman" panose="02020603050405020304" pitchFamily="18" charset="0"/>
              </a:rPr>
            </a:b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Software</a:t>
            </a:r>
            <a:r>
              <a:rPr lang="en-US" sz="2400" b="1"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Requirements:</a:t>
            </a:r>
            <a:br>
              <a:rPr lang="en-IN" sz="2400" b="1" dirty="0">
                <a:effectLst/>
                <a:latin typeface="Times New Roman" panose="02020603050405020304" pitchFamily="18" charset="0"/>
                <a:ea typeface="Calibri" panose="020F0502020204030204" pitchFamily="34" charset="0"/>
                <a:cs typeface="Times New Roman" panose="02020603050405020304" pitchFamily="18" charset="0"/>
              </a:rPr>
            </a:b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sz="2400" dirty="0">
                <a:effectLst/>
                <a:latin typeface="Times New Roman" panose="02020603050405020304" pitchFamily="18" charset="0"/>
                <a:ea typeface="Calibri" panose="020F0502020204030204" pitchFamily="34" charset="0"/>
                <a:cs typeface="Times New Roman" panose="02020603050405020304" pitchFamily="18" charset="0"/>
              </a:rPr>
            </a:br>
            <a:r>
              <a:rPr lang="en-US" sz="2400" spc="-5" dirty="0">
                <a:effectLst/>
                <a:latin typeface="Times New Roman" panose="02020603050405020304" pitchFamily="18" charset="0"/>
                <a:ea typeface="Calibri" panose="020F0502020204030204" pitchFamily="34" charset="0"/>
                <a:cs typeface="Times New Roman" panose="02020603050405020304" pitchFamily="18" charset="0"/>
              </a:rPr>
              <a:t>Operating</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effectLst/>
                <a:latin typeface="Times New Roman" panose="02020603050405020304" pitchFamily="18" charset="0"/>
                <a:ea typeface="Calibri" panose="020F0502020204030204" pitchFamily="34" charset="0"/>
                <a:cs typeface="Times New Roman" panose="02020603050405020304" pitchFamily="18" charset="0"/>
              </a:rPr>
              <a:t>system		:</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effectLst/>
                <a:latin typeface="Times New Roman" panose="02020603050405020304" pitchFamily="18" charset="0"/>
                <a:ea typeface="Calibri" panose="020F0502020204030204" pitchFamily="34" charset="0"/>
                <a:cs typeface="Times New Roman" panose="02020603050405020304" pitchFamily="18" charset="0"/>
              </a:rPr>
              <a:t>Windows</a:t>
            </a:r>
            <a:r>
              <a:rPr lang="en-US" sz="24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effectLst/>
                <a:latin typeface="Times New Roman" panose="02020603050405020304" pitchFamily="18" charset="0"/>
                <a:ea typeface="Calibri" panose="020F0502020204030204" pitchFamily="34" charset="0"/>
                <a:cs typeface="Times New Roman" panose="02020603050405020304" pitchFamily="18" charset="0"/>
              </a:rPr>
              <a:t>7/8/10</a:t>
            </a:r>
            <a:br>
              <a:rPr lang="en-IN" sz="2400" spc="-5" dirty="0">
                <a:effectLst/>
                <a:latin typeface="Times New Roman" panose="02020603050405020304" pitchFamily="18" charset="0"/>
                <a:ea typeface="Calibri" panose="020F0502020204030204" pitchFamily="34" charset="0"/>
                <a:cs typeface="Times New Roman" panose="02020603050405020304" pitchFamily="18" charset="0"/>
              </a:rPr>
            </a:br>
            <a:r>
              <a:rPr lang="en-US" sz="2400" spc="-5" dirty="0">
                <a:effectLst/>
                <a:latin typeface="Times New Roman" panose="02020603050405020304" pitchFamily="18" charset="0"/>
                <a:ea typeface="Calibri" panose="020F0502020204030204" pitchFamily="34" charset="0"/>
                <a:cs typeface="Times New Roman" panose="02020603050405020304" pitchFamily="18" charset="0"/>
              </a:rPr>
              <a:t>IDE				:</a:t>
            </a:r>
            <a:r>
              <a:rPr lang="en-US" sz="2400" spc="29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effectLst/>
                <a:latin typeface="Times New Roman" panose="02020603050405020304" pitchFamily="18" charset="0"/>
                <a:ea typeface="Calibri" panose="020F0502020204030204" pitchFamily="34" charset="0"/>
                <a:cs typeface="Times New Roman" panose="02020603050405020304" pitchFamily="18" charset="0"/>
              </a:rPr>
              <a:t>Python, Anaconda Navigator</a:t>
            </a:r>
            <a:br>
              <a:rPr lang="en-IN" sz="2400" spc="-5" dirty="0">
                <a:effectLst/>
                <a:latin typeface="Times New Roman" panose="02020603050405020304" pitchFamily="18" charset="0"/>
                <a:ea typeface="Calibri" panose="020F0502020204030204" pitchFamily="34" charset="0"/>
                <a:cs typeface="Times New Roman" panose="02020603050405020304" pitchFamily="18" charset="0"/>
              </a:rPr>
            </a:br>
            <a:r>
              <a:rPr lang="en-US" sz="2400" spc="-5" dirty="0">
                <a:effectLst/>
                <a:latin typeface="Times New Roman" panose="02020603050405020304" pitchFamily="18" charset="0"/>
                <a:ea typeface="Calibri" panose="020F0502020204030204" pitchFamily="34" charset="0"/>
                <a:cs typeface="Times New Roman" panose="02020603050405020304" pitchFamily="18" charset="0"/>
              </a:rPr>
              <a:t>Programming</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effectLst/>
                <a:latin typeface="Times New Roman" panose="02020603050405020304" pitchFamily="18" charset="0"/>
                <a:ea typeface="Calibri" panose="020F0502020204030204" pitchFamily="34" charset="0"/>
                <a:cs typeface="Times New Roman" panose="02020603050405020304" pitchFamily="18" charset="0"/>
              </a:rPr>
              <a:t>Language</a:t>
            </a:r>
            <a:r>
              <a:rPr lang="en-US" sz="24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spc="29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5" dirty="0">
                <a:effectLst/>
                <a:latin typeface="Times New Roman" panose="02020603050405020304" pitchFamily="18" charset="0"/>
                <a:ea typeface="Calibri" panose="020F0502020204030204" pitchFamily="34" charset="0"/>
                <a:cs typeface="Times New Roman" panose="02020603050405020304" pitchFamily="18" charset="0"/>
              </a:rPr>
              <a:t>Python</a:t>
            </a:r>
            <a:br>
              <a:rPr lang="en-US" sz="2400" spc="-5" dirty="0">
                <a:effectLst/>
                <a:latin typeface="Times New Roman" panose="02020603050405020304" pitchFamily="18" charset="0"/>
                <a:ea typeface="Calibri" panose="020F0502020204030204" pitchFamily="34" charset="0"/>
                <a:cs typeface="Times New Roman" panose="02020603050405020304" pitchFamily="18" charset="0"/>
              </a:rPr>
            </a:br>
            <a:r>
              <a:rPr lang="en-US" sz="2400" spc="-5" dirty="0">
                <a:effectLst/>
                <a:latin typeface="Times New Roman" panose="02020603050405020304" pitchFamily="18" charset="0"/>
                <a:ea typeface="Calibri" panose="020F0502020204030204" pitchFamily="34" charset="0"/>
                <a:cs typeface="Times New Roman" panose="02020603050405020304" pitchFamily="18" charset="0"/>
              </a:rPr>
              <a:t>Dataset			: own gesture dataset</a:t>
            </a:r>
            <a:br>
              <a:rPr lang="en-IN" sz="2400" spc="-5" dirty="0">
                <a:effectLst/>
                <a:latin typeface="Times New Roman" panose="02020603050405020304" pitchFamily="18" charset="0"/>
                <a:ea typeface="Calibri" panose="020F0502020204030204" pitchFamily="34"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dirty="0"/>
              <a:t> </a:t>
            </a:r>
            <a:endParaRPr lang="en-IN" dirty="0"/>
          </a:p>
        </p:txBody>
      </p:sp>
    </p:spTree>
    <p:extLst>
      <p:ext uri="{BB962C8B-B14F-4D97-AF65-F5344CB8AC3E}">
        <p14:creationId xmlns:p14="http://schemas.microsoft.com/office/powerpoint/2010/main" val="1129285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14852-AC61-4773-82A8-9DF797CE931E}"/>
              </a:ext>
            </a:extLst>
          </p:cNvPr>
          <p:cNvSpPr>
            <a:spLocks noGrp="1"/>
          </p:cNvSpPr>
          <p:nvPr>
            <p:ph type="title"/>
          </p:nvPr>
        </p:nvSpPr>
        <p:spPr>
          <a:xfrm>
            <a:off x="2035270" y="1075267"/>
            <a:ext cx="9797859" cy="4842932"/>
          </a:xfrm>
        </p:spPr>
        <p:txBody>
          <a:bodyPr>
            <a:normAutofit fontScale="90000"/>
          </a:bodyPr>
          <a:lstStyle/>
          <a:p>
            <a:pPr marL="139700" algn="l">
              <a:spcBef>
                <a:spcPts val="465"/>
              </a:spcBef>
            </a:pPr>
            <a:r>
              <a:rPr lang="en-US" sz="3600" dirty="0">
                <a:latin typeface="Times New Roman" panose="02020603050405020304" pitchFamily="18" charset="0"/>
                <a:cs typeface="Times New Roman" panose="02020603050405020304" pitchFamily="18" charset="0"/>
              </a:rPr>
              <a:t>ALGORITHMS</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CNN Algorithm</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			       Steps </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1.collecting dataset</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2.preprocessing</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3.testing and training</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4. save model</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5. predict </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68927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shot of a person&#10;&#10;Description automatically generated with low confidence">
            <a:extLst>
              <a:ext uri="{FF2B5EF4-FFF2-40B4-BE49-F238E27FC236}">
                <a16:creationId xmlns:a16="http://schemas.microsoft.com/office/drawing/2014/main" id="{DB2C3641-4749-46F3-B1D2-62CE0335EA1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2260599" y="1295400"/>
            <a:ext cx="8525933" cy="4795837"/>
          </a:xfrm>
        </p:spPr>
      </p:pic>
      <p:sp>
        <p:nvSpPr>
          <p:cNvPr id="6" name="TextBox 5">
            <a:extLst>
              <a:ext uri="{FF2B5EF4-FFF2-40B4-BE49-F238E27FC236}">
                <a16:creationId xmlns:a16="http://schemas.microsoft.com/office/drawing/2014/main" id="{010F20CA-B84E-421E-9BF6-2C9F73DD54D9}"/>
              </a:ext>
            </a:extLst>
          </p:cNvPr>
          <p:cNvSpPr txBox="1"/>
          <p:nvPr/>
        </p:nvSpPr>
        <p:spPr>
          <a:xfrm>
            <a:off x="1802883" y="378741"/>
            <a:ext cx="6096000" cy="646331"/>
          </a:xfrm>
          <a:prstGeom prst="rect">
            <a:avLst/>
          </a:prstGeom>
          <a:noFill/>
        </p:spPr>
        <p:txBody>
          <a:bodyPr wrap="square">
            <a:spAutoFit/>
          </a:bodyPr>
          <a:lstStyle/>
          <a:p>
            <a:r>
              <a:rPr lang="en-IN" sz="3600" dirty="0">
                <a:latin typeface="Times New Roman" panose="02020603050405020304" pitchFamily="18" charset="0"/>
                <a:cs typeface="Times New Roman" panose="02020603050405020304" pitchFamily="18" charset="0"/>
              </a:rPr>
              <a:t>OUTPUT:</a:t>
            </a:r>
            <a:r>
              <a:rPr lang="en-IN" sz="3600" dirty="0"/>
              <a:t> </a:t>
            </a:r>
          </a:p>
        </p:txBody>
      </p:sp>
    </p:spTree>
    <p:extLst>
      <p:ext uri="{BB962C8B-B14F-4D97-AF65-F5344CB8AC3E}">
        <p14:creationId xmlns:p14="http://schemas.microsoft.com/office/powerpoint/2010/main" val="2530719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screenshot of a person&#10;&#10;Description automatically generated with low confidence">
            <a:extLst>
              <a:ext uri="{FF2B5EF4-FFF2-40B4-BE49-F238E27FC236}">
                <a16:creationId xmlns:a16="http://schemas.microsoft.com/office/drawing/2014/main" id="{093EC223-16F0-4F80-9E36-6258A34A066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9" r="69"/>
          <a:stretch>
            <a:fillRect/>
          </a:stretch>
        </p:blipFill>
        <p:spPr>
          <a:xfrm>
            <a:off x="2272831" y="1253067"/>
            <a:ext cx="8564502" cy="4817532"/>
          </a:xfrm>
        </p:spPr>
      </p:pic>
    </p:spTree>
    <p:extLst>
      <p:ext uri="{BB962C8B-B14F-4D97-AF65-F5344CB8AC3E}">
        <p14:creationId xmlns:p14="http://schemas.microsoft.com/office/powerpoint/2010/main" val="32750597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2325-0020-40EF-B39D-C634789A8ECD}"/>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6BC36E8-3281-4C5F-B05F-8432D52E1A8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257391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1108581" y="1185635"/>
            <a:ext cx="9797858" cy="338138"/>
          </a:xfrm>
        </p:spPr>
        <p:txBody>
          <a:bodyPr/>
          <a:lstStyle/>
          <a:p>
            <a:r>
              <a:rPr lang="en-IN" dirty="0"/>
              <a:t> </a:t>
            </a:r>
          </a:p>
        </p:txBody>
      </p:sp>
      <p:sp>
        <p:nvSpPr>
          <p:cNvPr id="10" name="TextBox 9"/>
          <p:cNvSpPr txBox="1"/>
          <p:nvPr/>
        </p:nvSpPr>
        <p:spPr>
          <a:xfrm flipH="1">
            <a:off x="1692781" y="645116"/>
            <a:ext cx="5365168" cy="646331"/>
          </a:xfrm>
          <a:prstGeom prst="rect">
            <a:avLst/>
          </a:prstGeom>
          <a:noFill/>
        </p:spPr>
        <p:txBody>
          <a:bodyPr wrap="square" lIns="91440" tIns="45720" rIns="91440" bIns="45720" rtlCol="0" anchor="t">
            <a:spAutoFit/>
          </a:bodyPr>
          <a:lstStyle/>
          <a:p>
            <a:pPr>
              <a:defRPr/>
            </a:pPr>
            <a:r>
              <a:rPr lang="en-US" sz="3600" dirty="0">
                <a:solidFill>
                  <a:srgbClr val="343941"/>
                </a:solidFill>
                <a:latin typeface="Times New Roman" panose="02020603050405020304" pitchFamily="18" charset="0"/>
                <a:cs typeface="Times New Roman" panose="02020603050405020304" pitchFamily="18" charset="0"/>
              </a:rPr>
              <a:t>References:</a:t>
            </a:r>
            <a:endParaRPr kumimoji="0" lang="id-ID" sz="3600" i="0" u="none" strike="noStrike" kern="1200" cap="none" spc="0" normalizeH="0" baseline="0" noProof="0" dirty="0">
              <a:ln>
                <a:noFill/>
              </a:ln>
              <a:solidFill>
                <a:srgbClr val="343941"/>
              </a:solidFill>
              <a:effectLst/>
              <a:uLnTx/>
              <a:uFillTx/>
              <a:latin typeface="Times New Roman" panose="02020603050405020304" pitchFamily="18" charset="0"/>
              <a:cs typeface="Times New Roman" panose="02020603050405020304" pitchFamily="18" charset="0"/>
            </a:endParaRPr>
          </a:p>
        </p:txBody>
      </p:sp>
      <p:sp>
        <p:nvSpPr>
          <p:cNvPr id="12" name="TextBox 34"/>
          <p:cNvSpPr txBox="1"/>
          <p:nvPr/>
        </p:nvSpPr>
        <p:spPr>
          <a:xfrm flipH="1">
            <a:off x="1608115" y="1583304"/>
            <a:ext cx="9721558" cy="4247317"/>
          </a:xfrm>
          <a:prstGeom prst="rect">
            <a:avLst/>
          </a:prstGeom>
          <a:noFill/>
          <a:ln>
            <a:noFill/>
          </a:ln>
        </p:spPr>
        <p:txBody>
          <a:bodyPr wrap="square" lIns="91440" tIns="45720" rIns="91440" bIns="45720" rtlCol="0" anchor="t">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342900" lvl="0" indent="-342900">
              <a:buFont typeface="+mj-lt"/>
              <a:buAutoNum type="arabicPeriod"/>
            </a:pPr>
            <a:r>
              <a:rPr lang="en-US" dirty="0">
                <a:latin typeface="Calibri" panose="020F0502020204030204" pitchFamily="34" charset="0"/>
                <a:cs typeface="Calibri" panose="020F0502020204030204" pitchFamily="34" charset="0"/>
              </a:rPr>
              <a:t>A. Chaudhary, J.L. Raheja, K. Das, S. Raheja, "A Survey on Hand Gesture Recognition in context of Soft Computing", Published as Book Chapter in “Advanced Computing” CCIS, Springer Berlin Heidelberg, Vol. 133, 2011, pp. 46-55</a:t>
            </a:r>
            <a:endParaRPr lang="en-IN" dirty="0">
              <a:latin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cs typeface="Calibri" panose="020F0502020204030204" pitchFamily="34" charset="0"/>
              </a:rPr>
              <a:t> A. Chaudhary, J.L. Raheja, K. Das, “A Vision based Real Time System to Control Remote Robotic hand Fingers”, In proceedings of the IEEE International Conference on Computer Control and Automation, South Korea, 1-3 May, 2011, pp. 118-122</a:t>
            </a:r>
            <a:endParaRPr lang="en-IN" dirty="0">
              <a:latin typeface="Calibri" panose="020F0502020204030204" pitchFamily="34" charset="0"/>
              <a:cs typeface="Calibri" panose="020F0502020204030204" pitchFamily="34" charset="0"/>
            </a:endParaRPr>
          </a:p>
          <a:p>
            <a:pPr marL="342900" lvl="0" indent="-342900">
              <a:buFont typeface="+mj-lt"/>
              <a:buAutoNum type="arabicPeriod"/>
            </a:pPr>
            <a:r>
              <a:rPr lang="en-US" dirty="0">
                <a:latin typeface="Calibri" panose="020F0502020204030204" pitchFamily="34" charset="0"/>
                <a:cs typeface="Calibri" panose="020F0502020204030204" pitchFamily="34" charset="0"/>
              </a:rPr>
              <a:t>J.L. Raheja, A. Chaudhary, S. Maheshwari, “Automatic Gesture Pointing Location Detection”, </a:t>
            </a:r>
            <a:r>
              <a:rPr lang="en-US" dirty="0" err="1">
                <a:latin typeface="Calibri" panose="020F0502020204030204" pitchFamily="34" charset="0"/>
                <a:cs typeface="Calibri" panose="020F0502020204030204" pitchFamily="34" charset="0"/>
              </a:rPr>
              <a:t>Optik</a:t>
            </a:r>
            <a:r>
              <a:rPr lang="en-US" dirty="0">
                <a:latin typeface="Calibri" panose="020F0502020204030204" pitchFamily="34" charset="0"/>
                <a:cs typeface="Calibri" panose="020F0502020204030204" pitchFamily="34" charset="0"/>
              </a:rPr>
              <a:t>: International Journal for Light and Electron Optics, Elsevier, Vol. 125, Issue 3, 2014, pp. 993-996.</a:t>
            </a:r>
            <a:endParaRPr lang="en-IN" dirty="0">
              <a:latin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cs typeface="Calibri" panose="020F0502020204030204" pitchFamily="34" charset="0"/>
              </a:rPr>
              <a:t>A. Chaudhary, K. </a:t>
            </a:r>
            <a:r>
              <a:rPr lang="en-US" dirty="0" err="1">
                <a:latin typeface="Calibri" panose="020F0502020204030204" pitchFamily="34" charset="0"/>
                <a:cs typeface="Calibri" panose="020F0502020204030204" pitchFamily="34" charset="0"/>
              </a:rPr>
              <a:t>Vatwani</a:t>
            </a:r>
            <a:r>
              <a:rPr lang="en-US" dirty="0">
                <a:latin typeface="Calibri" panose="020F0502020204030204" pitchFamily="34" charset="0"/>
                <a:cs typeface="Calibri" panose="020F0502020204030204" pitchFamily="34" charset="0"/>
              </a:rPr>
              <a:t>, T. Agrawal, J.L. Raheja, “A Vision-Based Method to Find Fingertips in a Closed Hand”, Journal of Information Processing Systems, Korea, Vol. 8, No. 3, Sep 2012, pp. 399-408.</a:t>
            </a:r>
            <a:endParaRPr lang="en-IN" dirty="0">
              <a:latin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cs typeface="Calibri" panose="020F0502020204030204" pitchFamily="34" charset="0"/>
              </a:rPr>
              <a:t>A. Chaudhary, J.L. Raheja, K. Das, S. Raheja, “Fingers' Angle Calculation using Level-Set Method”, Published as Book Chapter in “Computer Vision and Image Processing in Intelligent Systems and Multimedia Technologies”, IGI,USA, April 2014, pp.191-202</a:t>
            </a:r>
            <a:endParaRPr lang="en-IN" dirty="0">
              <a:latin typeface="Calibri" panose="020F0502020204030204" pitchFamily="34" charset="0"/>
              <a:cs typeface="Calibri" panose="020F0502020204030204" pitchFamily="34" charset="0"/>
            </a:endParaRPr>
          </a:p>
          <a:p>
            <a:pPr marL="342900" indent="-342900">
              <a:buFont typeface="+mj-lt"/>
              <a:buAutoNum type="arabicPeriod"/>
            </a:pPr>
            <a:endParaRPr lang="en-US" dirty="0"/>
          </a:p>
        </p:txBody>
      </p:sp>
    </p:spTree>
    <p:extLst>
      <p:ext uri="{BB962C8B-B14F-4D97-AF65-F5344CB8AC3E}">
        <p14:creationId xmlns:p14="http://schemas.microsoft.com/office/powerpoint/2010/main" val="3849910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wipe(up)">
                                      <p:cBhvr>
                                        <p:cTn id="11" dur="500"/>
                                        <p:tgtEl>
                                          <p:spTgt spid="12">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wipe(up)">
                                      <p:cBhvr>
                                        <p:cTn id="15" dur="500"/>
                                        <p:tgtEl>
                                          <p:spTgt spid="12">
                                            <p:txEl>
                                              <p:pRg st="1" end="1"/>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Effect transition="in" filter="wipe(up)">
                                      <p:cBhvr>
                                        <p:cTn id="19" dur="500"/>
                                        <p:tgtEl>
                                          <p:spTgt spid="12">
                                            <p:txEl>
                                              <p:pRg st="2" end="2"/>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animEffect transition="in" filter="wipe(up)">
                                      <p:cBhvr>
                                        <p:cTn id="23" dur="500"/>
                                        <p:tgtEl>
                                          <p:spTgt spid="12">
                                            <p:txEl>
                                              <p:pRg st="3" end="3"/>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wipe(up)">
                                      <p:cBhvr>
                                        <p:cTn id="2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B1898C-DDD9-4440-B51C-6DB2FA7880C5}"/>
              </a:ext>
            </a:extLst>
          </p:cNvPr>
          <p:cNvSpPr>
            <a:spLocks noGrp="1"/>
          </p:cNvSpPr>
          <p:nvPr>
            <p:ph type="title"/>
          </p:nvPr>
        </p:nvSpPr>
        <p:spPr>
          <a:xfrm>
            <a:off x="1374869" y="1220278"/>
            <a:ext cx="2756863" cy="549253"/>
          </a:xfrm>
        </p:spPr>
        <p:txBody>
          <a:bodyPr>
            <a:normAutofit fontScale="90000"/>
          </a:bodyPr>
          <a:lstStyle/>
          <a:p>
            <a:r>
              <a:rPr lang="en-IN" sz="3600" noProof="0" dirty="0">
                <a:latin typeface="Times New Roman" panose="02020603050405020304" pitchFamily="18" charset="0"/>
                <a:cs typeface="Times New Roman" panose="02020603050405020304" pitchFamily="18" charset="0"/>
              </a:rPr>
              <a:t>CONTENTS</a:t>
            </a:r>
            <a:br>
              <a:rPr kumimoji="0" lang="en-US" sz="3600" b="1" i="0" u="none" strike="noStrike" kern="1200" cap="none" spc="0" normalizeH="0" baseline="0" noProof="0" dirty="0">
                <a:ln>
                  <a:noFill/>
                </a:ln>
                <a:solidFill>
                  <a:schemeClr val="accent1">
                    <a:lumMod val="75000"/>
                  </a:schemeClr>
                </a:solidFill>
                <a:effectLst/>
                <a:uLnTx/>
                <a:uFillTx/>
                <a:latin typeface="Calibri"/>
                <a:cs typeface="Calibri"/>
              </a:rPr>
            </a:br>
            <a:endParaRPr lang="en-IN" sz="3600" dirty="0"/>
          </a:p>
        </p:txBody>
      </p:sp>
      <p:sp>
        <p:nvSpPr>
          <p:cNvPr id="6" name="TextBox 5">
            <a:extLst>
              <a:ext uri="{FF2B5EF4-FFF2-40B4-BE49-F238E27FC236}">
                <a16:creationId xmlns:a16="http://schemas.microsoft.com/office/drawing/2014/main" id="{1D158CCA-6E55-4357-97A1-7816563A9596}"/>
              </a:ext>
            </a:extLst>
          </p:cNvPr>
          <p:cNvSpPr txBox="1"/>
          <p:nvPr/>
        </p:nvSpPr>
        <p:spPr>
          <a:xfrm>
            <a:off x="1693333" y="2074333"/>
            <a:ext cx="7831667" cy="3139321"/>
          </a:xfrm>
          <a:prstGeom prst="rect">
            <a:avLst/>
          </a:prstGeom>
          <a:noFill/>
        </p:spPr>
        <p:txBody>
          <a:bodyPr wrap="square">
            <a:spAutoFit/>
          </a:bodyPr>
          <a:lstStyle/>
          <a:p>
            <a:pPr marL="342900" indent="-342900">
              <a:buFont typeface="+mj-lt"/>
              <a:buAutoNum type="arabicPeriod"/>
            </a:pPr>
            <a:r>
              <a:rPr lang="en-IN" dirty="0">
                <a:latin typeface="Calibri"/>
                <a:cs typeface="Calibri"/>
              </a:rPr>
              <a:t>INTRODUCTION</a:t>
            </a:r>
          </a:p>
          <a:p>
            <a:pPr marL="342900" indent="-342900">
              <a:buFont typeface="+mj-lt"/>
              <a:buAutoNum type="arabicPeriod"/>
            </a:pPr>
            <a:r>
              <a:rPr lang="en-IN" dirty="0">
                <a:latin typeface="Calibri"/>
                <a:cs typeface="Calibri"/>
              </a:rPr>
              <a:t>EXISTING SYSTEM</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PROPOSED SYSTEM</a:t>
            </a:r>
            <a:endParaRPr lang="en-IN" dirty="0">
              <a:latin typeface="Calibri"/>
              <a:cs typeface="Calibri"/>
            </a:endParaRPr>
          </a:p>
          <a:p>
            <a:pPr marL="342900" indent="-342900">
              <a:buFont typeface="+mj-lt"/>
              <a:buAutoNum type="arabicPeriod"/>
            </a:pPr>
            <a:r>
              <a:rPr lang="en-IN" dirty="0">
                <a:latin typeface="Lato Black"/>
              </a:rPr>
              <a:t>DATA SETS</a:t>
            </a:r>
          </a:p>
          <a:p>
            <a:pPr marL="342900" indent="-342900">
              <a:buFont typeface="+mj-lt"/>
              <a:buAutoNum type="arabicPeriod"/>
            </a:pPr>
            <a:r>
              <a:rPr lang="en-IN" dirty="0">
                <a:latin typeface="Lato Black"/>
                <a:cs typeface="Calibri"/>
              </a:rPr>
              <a:t>ULM DIAGRAMS</a:t>
            </a:r>
          </a:p>
          <a:p>
            <a:pPr marL="342900" indent="-342900">
              <a:buFont typeface="+mj-lt"/>
              <a:buAutoNum type="arabicPeriod"/>
            </a:pPr>
            <a:r>
              <a:rPr lang="en-US" dirty="0"/>
              <a:t>ARCHITECTURE</a:t>
            </a:r>
            <a:r>
              <a:rPr lang="en-IN" dirty="0">
                <a:solidFill>
                  <a:schemeClr val="tx1">
                    <a:lumMod val="60000"/>
                    <a:lumOff val="40000"/>
                  </a:schemeClr>
                </a:solidFill>
                <a:latin typeface="Calibri"/>
                <a:cs typeface="Calibri"/>
              </a:rPr>
              <a:t> </a:t>
            </a:r>
          </a:p>
          <a:p>
            <a:pPr marL="342900" indent="-342900">
              <a:buFont typeface="+mj-lt"/>
              <a:buAutoNum type="arabicPeriod"/>
            </a:pPr>
            <a:r>
              <a:rPr lang="en-US" dirty="0"/>
              <a:t>MODULES</a:t>
            </a:r>
          </a:p>
          <a:p>
            <a:pPr marL="342900" indent="-342900">
              <a:buFont typeface="+mj-lt"/>
              <a:buAutoNum type="arabicPeriod"/>
            </a:pPr>
            <a:r>
              <a:rPr lang="en-US" dirty="0"/>
              <a:t>SOFTWARE AND HARDWARE REQUIREMENTS</a:t>
            </a:r>
          </a:p>
          <a:p>
            <a:pPr marL="342900" indent="-342900">
              <a:buFont typeface="+mj-lt"/>
              <a:buAutoNum type="arabicPeriod"/>
            </a:pPr>
            <a:r>
              <a:rPr lang="en-US" dirty="0"/>
              <a:t>ALGORITHMS</a:t>
            </a:r>
          </a:p>
          <a:p>
            <a:pPr marL="342900" indent="-342900">
              <a:buFont typeface="+mj-lt"/>
              <a:buAutoNum type="arabicPeriod"/>
            </a:pPr>
            <a:r>
              <a:rPr lang="en-US" dirty="0"/>
              <a:t>OUTPUT</a:t>
            </a:r>
          </a:p>
          <a:p>
            <a:pPr marL="342900" indent="-342900">
              <a:buFont typeface="+mj-lt"/>
              <a:buAutoNum type="arabicPeriod"/>
            </a:pPr>
            <a:endParaRPr lang="en-IN" dirty="0"/>
          </a:p>
        </p:txBody>
      </p:sp>
    </p:spTree>
    <p:extLst>
      <p:ext uri="{BB962C8B-B14F-4D97-AF65-F5344CB8AC3E}">
        <p14:creationId xmlns:p14="http://schemas.microsoft.com/office/powerpoint/2010/main" val="7758050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ECB1B96-FE43-4741-8D10-DA40038384CB}"/>
              </a:ext>
            </a:extLst>
          </p:cNvPr>
          <p:cNvSpPr txBox="1"/>
          <p:nvPr/>
        </p:nvSpPr>
        <p:spPr>
          <a:xfrm>
            <a:off x="1405467" y="1583267"/>
            <a:ext cx="10371666" cy="3970318"/>
          </a:xfrm>
          <a:prstGeom prst="rect">
            <a:avLst/>
          </a:prstGeom>
          <a:noFill/>
        </p:spPr>
        <p:txBody>
          <a:bodyPr wrap="square">
            <a:spAutoFit/>
          </a:bodyPr>
          <a:lstStyle/>
          <a:p>
            <a:pPr marL="342900" marR="484505" lvl="0" indent="-342900" algn="just">
              <a:spcAft>
                <a:spcPts val="0"/>
              </a:spcAft>
              <a:buSzPts val="1400"/>
              <a:buFont typeface="+mj-lt"/>
              <a:buAutoNum type="arabicPeriod" startAt="6"/>
              <a:tabLst>
                <a:tab pos="381000" algn="l"/>
              </a:tabLst>
            </a:pPr>
            <a:r>
              <a:rPr lang="en-US" sz="1800" dirty="0">
                <a:effectLst/>
                <a:latin typeface="Calibri" panose="020F0502020204030204" pitchFamily="34" charset="0"/>
                <a:ea typeface="Calibri" panose="020F0502020204030204" pitchFamily="34" charset="0"/>
              </a:rPr>
              <a:t>D. Sturman, D. </a:t>
            </a:r>
            <a:r>
              <a:rPr lang="en-US" sz="1800" dirty="0" err="1">
                <a:effectLst/>
                <a:latin typeface="Calibri" panose="020F0502020204030204" pitchFamily="34" charset="0"/>
                <a:ea typeface="Calibri" panose="020F0502020204030204" pitchFamily="34" charset="0"/>
              </a:rPr>
              <a:t>Zeltzer</a:t>
            </a:r>
            <a:r>
              <a:rPr lang="en-US" sz="1800" dirty="0">
                <a:effectLst/>
                <a:latin typeface="Calibri" panose="020F0502020204030204" pitchFamily="34" charset="0"/>
                <a:ea typeface="Calibri" panose="020F0502020204030204" pitchFamily="34" charset="0"/>
              </a:rPr>
              <a:t>, “A survey of glove-based input”, IEEE Transactions</a:t>
            </a:r>
            <a:r>
              <a:rPr lang="en-US" sz="1800" spc="-30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on</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Computer Graphics</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and</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Applications,</a:t>
            </a:r>
            <a:r>
              <a:rPr lang="en-US" sz="1800" spc="-1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Vol.</a:t>
            </a:r>
            <a:r>
              <a:rPr lang="en-US" sz="1800" spc="-1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14,</a:t>
            </a:r>
            <a:r>
              <a:rPr lang="en-US" sz="1800" spc="-1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No.</a:t>
            </a:r>
            <a:r>
              <a:rPr lang="en-US" sz="1800" spc="-1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1,</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Jan.</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1994,</a:t>
            </a:r>
            <a:r>
              <a:rPr lang="en-US" sz="1800" spc="-2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pp.</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30-39.</a:t>
            </a:r>
            <a:endParaRPr lang="en-IN" sz="1800" dirty="0">
              <a:effectLst/>
              <a:latin typeface="Calibri" panose="020F0502020204030204" pitchFamily="34" charset="0"/>
              <a:ea typeface="Calibri" panose="020F0502020204030204" pitchFamily="34" charset="0"/>
            </a:endParaRPr>
          </a:p>
          <a:p>
            <a:pPr marL="342900" marR="487680" lvl="0" indent="-342900" algn="just">
              <a:spcAft>
                <a:spcPts val="0"/>
              </a:spcAft>
              <a:buSzPts val="1400"/>
              <a:buFont typeface="+mj-lt"/>
              <a:buAutoNum type="arabicPeriod" startAt="6"/>
              <a:tabLst>
                <a:tab pos="426720" algn="l"/>
              </a:tabLst>
            </a:pPr>
            <a:r>
              <a:rPr lang="en-US" sz="1800" dirty="0">
                <a:effectLst/>
                <a:latin typeface="Calibri" panose="020F0502020204030204" pitchFamily="34" charset="0"/>
                <a:ea typeface="Calibri" panose="020F0502020204030204" pitchFamily="34" charset="0"/>
              </a:rPr>
              <a:t>T.S.</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Huang,</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and</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V.I.</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Pavlovic,</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“Hand</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gesture</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modeling,</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analysis</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and</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synthesis”, Proceedings of international workshop on automatic face and</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gesture</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recognition,</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1995,</a:t>
            </a:r>
            <a:r>
              <a:rPr lang="en-US" sz="1800" spc="-1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pp.73-79.</a:t>
            </a:r>
            <a:endParaRPr lang="en-IN" sz="1800" dirty="0">
              <a:effectLst/>
              <a:latin typeface="Calibri" panose="020F0502020204030204" pitchFamily="34" charset="0"/>
              <a:ea typeface="Calibri" panose="020F0502020204030204" pitchFamily="34" charset="0"/>
            </a:endParaRPr>
          </a:p>
          <a:p>
            <a:pPr marL="342900" marR="485775" lvl="0" indent="-342900" algn="just">
              <a:spcAft>
                <a:spcPts val="0"/>
              </a:spcAft>
              <a:buSzPts val="1400"/>
              <a:buFont typeface="+mj-lt"/>
              <a:buAutoNum type="arabicPeriod" startAt="6"/>
              <a:tabLst>
                <a:tab pos="405765" algn="l"/>
              </a:tabLst>
            </a:pPr>
            <a:r>
              <a:rPr lang="en-US" sz="1800" dirty="0">
                <a:effectLst/>
                <a:latin typeface="Calibri" panose="020F0502020204030204" pitchFamily="34" charset="0"/>
                <a:ea typeface="Calibri" panose="020F0502020204030204" pitchFamily="34" charset="0"/>
              </a:rPr>
              <a:t>O.Y. Cho, and et al. “A hand </a:t>
            </a:r>
            <a:r>
              <a:rPr lang="en-US" sz="1800" dirty="0" err="1">
                <a:effectLst/>
                <a:latin typeface="Calibri" panose="020F0502020204030204" pitchFamily="34" charset="0"/>
                <a:ea typeface="Calibri" panose="020F0502020204030204" pitchFamily="34" charset="0"/>
              </a:rPr>
              <a:t>gestue</a:t>
            </a:r>
            <a:r>
              <a:rPr lang="en-US" sz="1800" dirty="0">
                <a:effectLst/>
                <a:latin typeface="Calibri" panose="020F0502020204030204" pitchFamily="34" charset="0"/>
                <a:ea typeface="Calibri" panose="020F0502020204030204" pitchFamily="34" charset="0"/>
              </a:rPr>
              <a:t> recognition system for interactive</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virtual</a:t>
            </a:r>
            <a:r>
              <a:rPr lang="en-US" sz="1800" spc="-1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environment”,</a:t>
            </a:r>
            <a:r>
              <a:rPr lang="en-US" sz="1800" spc="-2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IEEK,</a:t>
            </a:r>
            <a:r>
              <a:rPr lang="en-US" sz="1800" spc="-1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36-s(4),</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1999,</a:t>
            </a:r>
            <a:r>
              <a:rPr lang="en-US" sz="1800" spc="1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pp.</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70-82.</a:t>
            </a:r>
            <a:endParaRPr lang="en-IN" sz="1800" dirty="0">
              <a:effectLst/>
              <a:latin typeface="Calibri" panose="020F0502020204030204" pitchFamily="34" charset="0"/>
              <a:ea typeface="Calibri" panose="020F0502020204030204" pitchFamily="34" charset="0"/>
            </a:endParaRPr>
          </a:p>
          <a:p>
            <a:pPr marL="342900" marR="488950" lvl="0" indent="-342900" algn="just">
              <a:spcAft>
                <a:spcPts val="0"/>
              </a:spcAft>
              <a:buSzPts val="1400"/>
              <a:buFont typeface="+mj-lt"/>
              <a:buAutoNum type="arabicPeriod" startAt="6"/>
              <a:tabLst>
                <a:tab pos="393700" algn="l"/>
              </a:tabLst>
            </a:pPr>
            <a:r>
              <a:rPr lang="en-US" sz="1800" dirty="0">
                <a:effectLst/>
                <a:latin typeface="Calibri" panose="020F0502020204030204" pitchFamily="34" charset="0"/>
                <a:ea typeface="Calibri" panose="020F0502020204030204" pitchFamily="34" charset="0"/>
              </a:rPr>
              <a:t>M. </a:t>
            </a:r>
            <a:r>
              <a:rPr lang="en-US" sz="1800" dirty="0" err="1">
                <a:effectLst/>
                <a:latin typeface="Calibri" panose="020F0502020204030204" pitchFamily="34" charset="0"/>
                <a:ea typeface="Calibri" panose="020F0502020204030204" pitchFamily="34" charset="0"/>
              </a:rPr>
              <a:t>Sonka</a:t>
            </a:r>
            <a:r>
              <a:rPr lang="en-US" sz="1800" dirty="0">
                <a:effectLst/>
                <a:latin typeface="Calibri" panose="020F0502020204030204" pitchFamily="34" charset="0"/>
                <a:ea typeface="Calibri" panose="020F0502020204030204" pitchFamily="34" charset="0"/>
              </a:rPr>
              <a:t>, V. </a:t>
            </a:r>
            <a:r>
              <a:rPr lang="en-US" sz="1800" dirty="0" err="1">
                <a:effectLst/>
                <a:latin typeface="Calibri" panose="020F0502020204030204" pitchFamily="34" charset="0"/>
                <a:ea typeface="Calibri" panose="020F0502020204030204" pitchFamily="34" charset="0"/>
              </a:rPr>
              <a:t>Hlavac</a:t>
            </a:r>
            <a:r>
              <a:rPr lang="en-US" sz="1800" dirty="0">
                <a:effectLst/>
                <a:latin typeface="Calibri" panose="020F0502020204030204" pitchFamily="34" charset="0"/>
                <a:ea typeface="Calibri" panose="020F0502020204030204" pitchFamily="34" charset="0"/>
              </a:rPr>
              <a:t>, R. Boyle, "Image processing, analysis, and machine</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vision"2014,</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Cengage</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Learning.</a:t>
            </a:r>
            <a:endParaRPr lang="en-US" dirty="0">
              <a:latin typeface="Calibri" panose="020F0502020204030204" pitchFamily="34" charset="0"/>
              <a:ea typeface="Calibri" panose="020F0502020204030204" pitchFamily="34" charset="0"/>
            </a:endParaRPr>
          </a:p>
          <a:p>
            <a:pPr marL="342900" marR="488950" lvl="0" indent="-342900" algn="just">
              <a:spcAft>
                <a:spcPts val="0"/>
              </a:spcAft>
              <a:buSzPts val="1400"/>
              <a:buFont typeface="+mj-lt"/>
              <a:buAutoNum type="arabicPeriod" startAt="6"/>
              <a:tabLst>
                <a:tab pos="393700" algn="l"/>
              </a:tabLst>
            </a:pPr>
            <a:r>
              <a:rPr lang="en-US" sz="1800" dirty="0">
                <a:effectLst/>
                <a:latin typeface="Calibri" panose="020F0502020204030204" pitchFamily="34" charset="0"/>
                <a:ea typeface="Calibri" panose="020F0502020204030204" pitchFamily="34" charset="0"/>
              </a:rPr>
              <a:t>A. Chaudhary, M. B. L. </a:t>
            </a:r>
            <a:r>
              <a:rPr lang="en-US" sz="1800" dirty="0" err="1">
                <a:effectLst/>
                <a:latin typeface="Calibri" panose="020F0502020204030204" pitchFamily="34" charset="0"/>
                <a:ea typeface="Calibri" panose="020F0502020204030204" pitchFamily="34" charset="0"/>
              </a:rPr>
              <a:t>Manasa</a:t>
            </a:r>
            <a:r>
              <a:rPr lang="en-US" sz="1800" dirty="0">
                <a:effectLst/>
                <a:latin typeface="Calibri" panose="020F0502020204030204" pitchFamily="34" charset="0"/>
                <a:ea typeface="Calibri" panose="020F0502020204030204" pitchFamily="34" charset="0"/>
              </a:rPr>
              <a:t>, J.L. Raheja, “Light invariant Neuro-Vision</a:t>
            </a:r>
            <a:r>
              <a:rPr lang="en-US" sz="1800" spc="-30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System</a:t>
            </a:r>
            <a:r>
              <a:rPr lang="en-US" sz="1800" spc="-4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for</a:t>
            </a:r>
            <a:r>
              <a:rPr lang="en-US" sz="1800" spc="-3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Elder/Sick</a:t>
            </a:r>
            <a:r>
              <a:rPr lang="en-US" sz="1800" spc="-5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people</a:t>
            </a:r>
            <a:r>
              <a:rPr lang="en-US" sz="1800" spc="-4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to</a:t>
            </a:r>
            <a:r>
              <a:rPr lang="en-US" sz="1800" spc="-2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express</a:t>
            </a:r>
            <a:r>
              <a:rPr lang="en-US" sz="1800" spc="-3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their</a:t>
            </a:r>
            <a:r>
              <a:rPr lang="en-US" sz="1800" spc="-3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needs</a:t>
            </a:r>
            <a:r>
              <a:rPr lang="en-US" sz="1800" spc="-3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into</a:t>
            </a:r>
            <a:r>
              <a:rPr lang="en-US" sz="1800" spc="-2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Lingual</a:t>
            </a:r>
            <a:r>
              <a:rPr lang="en-US" sz="1800" spc="-2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Description”,</a:t>
            </a:r>
            <a:r>
              <a:rPr lang="en-US" sz="1800" spc="-30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Microsoft Research India's annual research symposium </a:t>
            </a:r>
            <a:r>
              <a:rPr lang="en-US" sz="1800" dirty="0" err="1">
                <a:effectLst/>
                <a:latin typeface="Calibri" panose="020F0502020204030204" pitchFamily="34" charset="0"/>
                <a:ea typeface="Calibri" panose="020F0502020204030204" pitchFamily="34" charset="0"/>
              </a:rPr>
              <a:t>TechVista</a:t>
            </a:r>
            <a:r>
              <a:rPr lang="en-US" sz="1800" dirty="0">
                <a:effectLst/>
                <a:latin typeface="Calibri" panose="020F0502020204030204" pitchFamily="34" charset="0"/>
                <a:ea typeface="Calibri" panose="020F0502020204030204" pitchFamily="34" charset="0"/>
              </a:rPr>
              <a:t>, India, 20</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Jan,</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2012.</a:t>
            </a:r>
          </a:p>
          <a:p>
            <a:pPr marL="342900" marR="488950" lvl="0" indent="-342900" algn="just">
              <a:spcAft>
                <a:spcPts val="0"/>
              </a:spcAft>
              <a:buSzPts val="1400"/>
              <a:buFont typeface="+mj-lt"/>
              <a:buAutoNum type="arabicPeriod" startAt="6"/>
              <a:tabLst>
                <a:tab pos="393700" algn="l"/>
              </a:tabLst>
            </a:pPr>
            <a:r>
              <a:rPr lang="en-US" sz="1800" spc="-5" dirty="0">
                <a:effectLst/>
                <a:latin typeface="Calibri" panose="020F0502020204030204" pitchFamily="34" charset="0"/>
                <a:ea typeface="Calibri" panose="020F0502020204030204" pitchFamily="34" charset="0"/>
              </a:rPr>
              <a:t>A.</a:t>
            </a:r>
            <a:r>
              <a:rPr lang="en-US" sz="1800" spc="-70" dirty="0">
                <a:effectLst/>
                <a:latin typeface="Calibri" panose="020F0502020204030204" pitchFamily="34" charset="0"/>
                <a:ea typeface="Calibri" panose="020F0502020204030204" pitchFamily="34" charset="0"/>
              </a:rPr>
              <a:t> </a:t>
            </a:r>
            <a:r>
              <a:rPr lang="en-US" sz="1800" spc="-5" dirty="0">
                <a:effectLst/>
                <a:latin typeface="Calibri" panose="020F0502020204030204" pitchFamily="34" charset="0"/>
                <a:ea typeface="Calibri" panose="020F0502020204030204" pitchFamily="34" charset="0"/>
              </a:rPr>
              <a:t>Chaudhary,</a:t>
            </a:r>
            <a:r>
              <a:rPr lang="en-US" sz="1800" spc="-75" dirty="0">
                <a:effectLst/>
                <a:latin typeface="Calibri" panose="020F0502020204030204" pitchFamily="34" charset="0"/>
                <a:ea typeface="Calibri" panose="020F0502020204030204" pitchFamily="34" charset="0"/>
              </a:rPr>
              <a:t> </a:t>
            </a:r>
            <a:r>
              <a:rPr lang="en-US" sz="1800" spc="-5" dirty="0">
                <a:effectLst/>
                <a:latin typeface="Calibri" panose="020F0502020204030204" pitchFamily="34" charset="0"/>
                <a:ea typeface="Calibri" panose="020F0502020204030204" pitchFamily="34" charset="0"/>
              </a:rPr>
              <a:t>J.L.</a:t>
            </a:r>
            <a:r>
              <a:rPr lang="en-US" sz="1800" spc="-75" dirty="0">
                <a:effectLst/>
                <a:latin typeface="Calibri" panose="020F0502020204030204" pitchFamily="34" charset="0"/>
                <a:ea typeface="Calibri" panose="020F0502020204030204" pitchFamily="34" charset="0"/>
              </a:rPr>
              <a:t> </a:t>
            </a:r>
            <a:r>
              <a:rPr lang="en-US" sz="1800" spc="-5" dirty="0">
                <a:effectLst/>
                <a:latin typeface="Calibri" panose="020F0502020204030204" pitchFamily="34" charset="0"/>
                <a:ea typeface="Calibri" panose="020F0502020204030204" pitchFamily="34" charset="0"/>
              </a:rPr>
              <a:t>Raheja,</a:t>
            </a:r>
            <a:r>
              <a:rPr lang="en-US" sz="1800" spc="-8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"ABHIVYAKTI:</a:t>
            </a:r>
            <a:r>
              <a:rPr lang="en-US" sz="1800" spc="-7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A</a:t>
            </a:r>
            <a:r>
              <a:rPr lang="en-US" sz="1800" spc="-7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Vision</a:t>
            </a:r>
            <a:r>
              <a:rPr lang="en-US" sz="1800" spc="-8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Based</a:t>
            </a:r>
            <a:r>
              <a:rPr lang="en-US" sz="1800" spc="-8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Intelligent</a:t>
            </a:r>
            <a:r>
              <a:rPr lang="en-US" sz="1800" spc="-8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System</a:t>
            </a:r>
            <a:r>
              <a:rPr lang="en-US" sz="1800" spc="-30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for Elder and Sick Persons”, In proceedings of the 3rd IEEE International</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Conference</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on</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Machine</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Vision,</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Hong</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Kong,</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28-30</a:t>
            </a:r>
            <a:r>
              <a:rPr lang="en-US" sz="1800" spc="-2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Dec,</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2010,</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pp.</a:t>
            </a:r>
            <a:r>
              <a:rPr lang="en-US" sz="1800" spc="-1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361-364.</a:t>
            </a:r>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637973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D96216-D365-47D9-8A97-CED6BD83C2B7}"/>
              </a:ext>
            </a:extLst>
          </p:cNvPr>
          <p:cNvSpPr txBox="1"/>
          <p:nvPr/>
        </p:nvSpPr>
        <p:spPr>
          <a:xfrm>
            <a:off x="1371600" y="1445736"/>
            <a:ext cx="9716462" cy="2321148"/>
          </a:xfrm>
          <a:prstGeom prst="rect">
            <a:avLst/>
          </a:prstGeom>
          <a:noFill/>
        </p:spPr>
        <p:txBody>
          <a:bodyPr wrap="square">
            <a:spAutoFit/>
          </a:bodyPr>
          <a:lstStyle/>
          <a:p>
            <a:pPr marL="342900" marR="483870" lvl="0" indent="-342900" algn="just">
              <a:spcBef>
                <a:spcPts val="5"/>
              </a:spcBef>
              <a:spcAft>
                <a:spcPts val="0"/>
              </a:spcAft>
              <a:buSzPts val="1400"/>
              <a:buFont typeface="+mj-lt"/>
              <a:buAutoNum type="arabicPeriod" startAt="12"/>
              <a:tabLst>
                <a:tab pos="542290" algn="l"/>
              </a:tabLst>
            </a:pPr>
            <a:r>
              <a:rPr lang="en-US" sz="1800" dirty="0">
                <a:effectLst/>
                <a:latin typeface="Calibri" panose="020F0502020204030204" pitchFamily="34" charset="0"/>
                <a:ea typeface="Calibri" panose="020F0502020204030204" pitchFamily="34" charset="0"/>
              </a:rPr>
              <a:t>J</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L</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Raheja,</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Dhiraj,</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D</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Gopinath,</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A.</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Chaudhary,</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“GUI</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System</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for</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Elder/Patients</a:t>
            </a:r>
            <a:r>
              <a:rPr lang="en-US" sz="1800" spc="-3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in</a:t>
            </a:r>
            <a:r>
              <a:rPr lang="en-US" sz="1800" spc="-3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Intensive</a:t>
            </a:r>
            <a:r>
              <a:rPr lang="en-US" sz="1800" spc="-3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Care”,</a:t>
            </a:r>
            <a:r>
              <a:rPr lang="en-US" sz="1800" spc="-3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In</a:t>
            </a:r>
            <a:r>
              <a:rPr lang="en-US" sz="1800" spc="-3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proceedings</a:t>
            </a:r>
            <a:r>
              <a:rPr lang="en-US" sz="1800" spc="-2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of</a:t>
            </a:r>
            <a:r>
              <a:rPr lang="en-US" sz="1800" spc="-2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the</a:t>
            </a:r>
            <a:r>
              <a:rPr lang="en-US" sz="1800" spc="-3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4th</a:t>
            </a:r>
            <a:r>
              <a:rPr lang="en-US" sz="1800" spc="-3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IEEE</a:t>
            </a:r>
            <a:r>
              <a:rPr lang="en-US" sz="1800" spc="-3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International</a:t>
            </a:r>
            <a:r>
              <a:rPr lang="en-US" sz="1800" spc="-30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Conference on International Technology Management Conference, Chicago,</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IL</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USA,</a:t>
            </a:r>
            <a:r>
              <a:rPr lang="en-US" sz="1800" spc="-1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12-15</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June,</a:t>
            </a:r>
            <a:r>
              <a:rPr lang="en-US" sz="1800" spc="-1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2014,</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pp.1-5. </a:t>
            </a:r>
            <a:endParaRPr lang="en-IN" sz="1800" dirty="0">
              <a:effectLst/>
              <a:latin typeface="Calibri" panose="020F0502020204030204" pitchFamily="34" charset="0"/>
              <a:ea typeface="Calibri" panose="020F0502020204030204" pitchFamily="34" charset="0"/>
            </a:endParaRPr>
          </a:p>
          <a:p>
            <a:pPr marL="342900" marR="485775" lvl="0" indent="-342900" algn="just">
              <a:spcAft>
                <a:spcPts val="0"/>
              </a:spcAft>
              <a:buSzPts val="1400"/>
              <a:buFont typeface="+mj-lt"/>
              <a:buAutoNum type="arabicPeriod" startAt="12"/>
              <a:tabLst>
                <a:tab pos="481330" algn="l"/>
              </a:tabLst>
            </a:pPr>
            <a:r>
              <a:rPr lang="en-US" sz="1800" dirty="0">
                <a:effectLst/>
                <a:latin typeface="Calibri" panose="020F0502020204030204" pitchFamily="34" charset="0"/>
                <a:ea typeface="Calibri" panose="020F0502020204030204" pitchFamily="34" charset="0"/>
              </a:rPr>
              <a:t>J. Rekha, J. Bhattacharya and S. Majumder, "Hand Gesture Recognition</a:t>
            </a:r>
            <a:r>
              <a:rPr lang="en-US" sz="1800" spc="5" dirty="0">
                <a:effectLst/>
                <a:latin typeface="Calibri" panose="020F0502020204030204" pitchFamily="34" charset="0"/>
                <a:ea typeface="Calibri" panose="020F0502020204030204" pitchFamily="34" charset="0"/>
              </a:rPr>
              <a:t> </a:t>
            </a:r>
            <a:r>
              <a:rPr lang="en-US" sz="1800" spc="-5" dirty="0">
                <a:effectLst/>
                <a:latin typeface="Calibri" panose="020F0502020204030204" pitchFamily="34" charset="0"/>
                <a:ea typeface="Calibri" panose="020F0502020204030204" pitchFamily="34" charset="0"/>
              </a:rPr>
              <a:t>for</a:t>
            </a:r>
            <a:r>
              <a:rPr lang="en-US" sz="1800" spc="-90" dirty="0">
                <a:effectLst/>
                <a:latin typeface="Calibri" panose="020F0502020204030204" pitchFamily="34" charset="0"/>
                <a:ea typeface="Calibri" panose="020F0502020204030204" pitchFamily="34" charset="0"/>
              </a:rPr>
              <a:t> </a:t>
            </a:r>
            <a:r>
              <a:rPr lang="en-US" sz="1800" spc="-5" dirty="0">
                <a:effectLst/>
                <a:latin typeface="Calibri" panose="020F0502020204030204" pitchFamily="34" charset="0"/>
                <a:ea typeface="Calibri" panose="020F0502020204030204" pitchFamily="34" charset="0"/>
              </a:rPr>
              <a:t>Sign</a:t>
            </a:r>
            <a:r>
              <a:rPr lang="en-US" sz="1800" spc="-95" dirty="0">
                <a:effectLst/>
                <a:latin typeface="Calibri" panose="020F0502020204030204" pitchFamily="34" charset="0"/>
                <a:ea typeface="Calibri" panose="020F0502020204030204" pitchFamily="34" charset="0"/>
              </a:rPr>
              <a:t> </a:t>
            </a:r>
            <a:r>
              <a:rPr lang="en-US" sz="1800" spc="-5" dirty="0">
                <a:effectLst/>
                <a:latin typeface="Calibri" panose="020F0502020204030204" pitchFamily="34" charset="0"/>
                <a:ea typeface="Calibri" panose="020F0502020204030204" pitchFamily="34" charset="0"/>
              </a:rPr>
              <a:t>Language:</a:t>
            </a:r>
            <a:r>
              <a:rPr lang="en-US" sz="1800" spc="-8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A</a:t>
            </a:r>
            <a:r>
              <a:rPr lang="en-US" sz="1800" spc="-7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New</a:t>
            </a:r>
            <a:r>
              <a:rPr lang="en-US" sz="1800" spc="-8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Hybrid</a:t>
            </a:r>
            <a:r>
              <a:rPr lang="en-US" sz="1800" spc="-9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Approach",</a:t>
            </a:r>
            <a:r>
              <a:rPr lang="en-US" sz="1800" spc="-9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15th</a:t>
            </a:r>
            <a:r>
              <a:rPr lang="en-US" sz="1800" spc="-8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IPCV'11,</a:t>
            </a:r>
            <a:r>
              <a:rPr lang="en-US" sz="1800" spc="-8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July,</a:t>
            </a:r>
            <a:r>
              <a:rPr lang="en-US" sz="1800" spc="-7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2011,</a:t>
            </a:r>
            <a:r>
              <a:rPr lang="en-US" sz="1800" spc="-9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Nevada,</a:t>
            </a:r>
            <a:r>
              <a:rPr lang="en-US" sz="1800" spc="-30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USA.</a:t>
            </a:r>
            <a:endParaRPr lang="en-IN" sz="1800" dirty="0">
              <a:effectLst/>
              <a:latin typeface="Calibri" panose="020F0502020204030204" pitchFamily="34" charset="0"/>
              <a:ea typeface="Calibri" panose="020F0502020204030204" pitchFamily="34" charset="0"/>
            </a:endParaRPr>
          </a:p>
          <a:p>
            <a:pPr marL="342900" marR="485140" lvl="0" indent="-342900" algn="just">
              <a:spcAft>
                <a:spcPts val="0"/>
              </a:spcAft>
              <a:buSzPts val="1400"/>
              <a:buFont typeface="+mj-lt"/>
              <a:buAutoNum type="arabicPeriod" startAt="12"/>
              <a:tabLst>
                <a:tab pos="521335" algn="l"/>
              </a:tabLst>
            </a:pPr>
            <a:r>
              <a:rPr lang="en-US" sz="1800" dirty="0">
                <a:effectLst/>
                <a:latin typeface="Calibri" panose="020F0502020204030204" pitchFamily="34" charset="0"/>
                <a:ea typeface="Calibri" panose="020F0502020204030204" pitchFamily="34" charset="0"/>
              </a:rPr>
              <a:t>A.W.</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Fitzgibbon,</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and</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J.</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Lockton,</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“Hand</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Gesture</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Recognition</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Using</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Computer</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Vision”,</a:t>
            </a:r>
            <a:r>
              <a:rPr lang="en-US" sz="1800" spc="-1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BSc.</a:t>
            </a:r>
            <a:r>
              <a:rPr lang="en-US" sz="1800" spc="-1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Graduation</a:t>
            </a:r>
            <a:r>
              <a:rPr lang="en-US" sz="1800" spc="-1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Project,</a:t>
            </a:r>
            <a:r>
              <a:rPr lang="en-US" sz="1800" spc="-2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Oxford</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University.</a:t>
            </a:r>
            <a:endParaRPr lang="en-IN" sz="1800" dirty="0">
              <a:effectLst/>
              <a:latin typeface="Calibri" panose="020F0502020204030204" pitchFamily="34" charset="0"/>
              <a:ea typeface="Calibri" panose="020F0502020204030204" pitchFamily="34" charset="0"/>
            </a:endParaRPr>
          </a:p>
          <a:p>
            <a:pPr>
              <a:spcBef>
                <a:spcPts val="60"/>
              </a:spcBef>
            </a:pPr>
            <a:r>
              <a:rPr lang="en-US" sz="1800" dirty="0">
                <a:effectLst/>
                <a:latin typeface="Calibri" panose="020F0502020204030204" pitchFamily="34" charset="0"/>
                <a:ea typeface="Calibri" panose="020F0502020204030204" pitchFamily="34" charset="0"/>
              </a:rPr>
              <a:t> </a:t>
            </a:r>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651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0" y="0"/>
            <a:ext cx="12193057" cy="6858594"/>
          </a:xfrm>
          <a:prstGeom prst="rect">
            <a:avLst/>
          </a:prstGeom>
        </p:spPr>
      </p:pic>
      <p:sp>
        <p:nvSpPr>
          <p:cNvPr id="7" name="Rounded Rectangle 6"/>
          <p:cNvSpPr/>
          <p:nvPr/>
        </p:nvSpPr>
        <p:spPr>
          <a:xfrm>
            <a:off x="4555025" y="5149152"/>
            <a:ext cx="2848098" cy="1796771"/>
          </a:xfrm>
          <a:prstGeom prst="roundRect">
            <a:avLst>
              <a:gd name="adj" fmla="val 915"/>
            </a:avLst>
          </a:prstGeom>
          <a:blipFill dpi="0" rotWithShape="1">
            <a:blip r:embed="rId3"/>
            <a:srcRect/>
            <a:stretch>
              <a:fillRect/>
            </a:stretch>
          </a:blipFill>
          <a:ln>
            <a:noFill/>
          </a:ln>
          <a:scene3d>
            <a:camera prst="perspectiveBelow">
              <a:rot lat="6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FFFFFF"/>
              </a:solidFill>
              <a:latin typeface="Calibri" panose="020F0502020204030204"/>
            </a:endParaRPr>
          </a:p>
        </p:txBody>
      </p:sp>
      <p:sp>
        <p:nvSpPr>
          <p:cNvPr id="12" name="Rectangle 11"/>
          <p:cNvSpPr/>
          <p:nvPr/>
        </p:nvSpPr>
        <p:spPr>
          <a:xfrm rot="20262509">
            <a:off x="915603" y="4952871"/>
            <a:ext cx="1768226" cy="2498867"/>
          </a:xfrm>
          <a:prstGeom prst="rect">
            <a:avLst/>
          </a:prstGeom>
          <a:blipFill dpi="0" rotWithShape="1">
            <a:blip r:embed="rId3"/>
            <a:srcRect/>
            <a:tile tx="0" ty="0" sx="30000" sy="30000" flip="none" algn="tl"/>
          </a:blipFill>
          <a:ln w="6350">
            <a:solidFill>
              <a:srgbClr val="6974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Calibri" panose="020F0502020204030204"/>
            </a:endParaRPr>
          </a:p>
        </p:txBody>
      </p:sp>
      <p:sp>
        <p:nvSpPr>
          <p:cNvPr id="6" name="Rectangle 5"/>
          <p:cNvSpPr/>
          <p:nvPr/>
        </p:nvSpPr>
        <p:spPr>
          <a:xfrm>
            <a:off x="2657486" y="1857652"/>
            <a:ext cx="6877040"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ln w="0"/>
                <a:solidFill>
                  <a:srgbClr val="4DB5BD"/>
                </a:solidFill>
                <a:latin typeface="Lato Black" panose="020F0A02020204030203" pitchFamily="34" charset="0"/>
              </a:rPr>
              <a:t>EN</a:t>
            </a:r>
            <a:r>
              <a:rPr lang="en-US" sz="4000" dirty="0">
                <a:ln w="0"/>
                <a:solidFill>
                  <a:srgbClr val="E7D417"/>
                </a:solidFill>
                <a:latin typeface="Lato Black" panose="020F0A02020204030203" pitchFamily="34" charset="0"/>
              </a:rPr>
              <a:t>D</a:t>
            </a:r>
            <a:endParaRPr kumimoji="0" lang="en-US" sz="4000" b="0" i="0" u="none" strike="noStrike" kern="1200" cap="none" spc="0" normalizeH="0" baseline="0" noProof="0" dirty="0">
              <a:ln w="0"/>
              <a:solidFill>
                <a:srgbClr val="E7D417"/>
              </a:solidFill>
              <a:effectLst/>
              <a:uLnTx/>
              <a:uFillTx/>
              <a:latin typeface="Lato Black" panose="020F0A02020204030203" pitchFamily="34" charset="0"/>
              <a:ea typeface="+mn-ea"/>
              <a:cs typeface="+mn-cs"/>
            </a:endParaRPr>
          </a:p>
        </p:txBody>
      </p:sp>
      <p:sp>
        <p:nvSpPr>
          <p:cNvPr id="8" name="Rectangle 7"/>
          <p:cNvSpPr/>
          <p:nvPr/>
        </p:nvSpPr>
        <p:spPr>
          <a:xfrm>
            <a:off x="2657476" y="2583020"/>
            <a:ext cx="6877050" cy="341953"/>
          </a:xfrm>
          <a:prstGeom prst="rect">
            <a:avLst/>
          </a:prstGeom>
          <a:noFill/>
          <a:ln>
            <a:noFill/>
          </a:ln>
        </p:spPr>
        <p:txBody>
          <a:bodyPr wrap="square" lIns="91440" tIns="45720" rIns="91440" bIns="45720" numCol="1" spcCol="457200" anchor="t">
            <a:spAutoFit/>
          </a:bodyPr>
          <a:lstStyle/>
          <a:p>
            <a:pPr marL="0" marR="0" lvl="0" indent="0" algn="ctr" defTabSz="914400" rtl="0" eaLnBrk="1" fontAlgn="auto" latinLnBrk="0" hangingPunct="1">
              <a:lnSpc>
                <a:spcPct val="110000"/>
              </a:lnSpc>
              <a:spcBef>
                <a:spcPts val="0"/>
              </a:spcBef>
              <a:spcAft>
                <a:spcPts val="0"/>
              </a:spcAft>
              <a:buClr>
                <a:srgbClr val="7154F9"/>
              </a:buClr>
              <a:buSzTx/>
              <a:buFontTx/>
              <a:buNone/>
              <a:tabLst/>
              <a:defRPr/>
            </a:pPr>
            <a:r>
              <a:rPr lang="en-US" sz="1600" dirty="0">
                <a:ln w="0"/>
                <a:solidFill>
                  <a:srgbClr val="343941">
                    <a:lumMod val="40000"/>
                    <a:lumOff val="60000"/>
                  </a:srgbClr>
                </a:solidFill>
                <a:latin typeface="Lato" panose="020F0502020204030203" pitchFamily="34" charset="0"/>
              </a:rPr>
              <a:t>THANK YOU ALL!</a:t>
            </a:r>
          </a:p>
        </p:txBody>
      </p:sp>
    </p:spTree>
    <p:extLst>
      <p:ext uri="{BB962C8B-B14F-4D97-AF65-F5344CB8AC3E}">
        <p14:creationId xmlns:p14="http://schemas.microsoft.com/office/powerpoint/2010/main" val="1602212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icture containing text, silhouette&#10;&#10;Description automatically generated"/>
          <p:cNvPicPr>
            <a:picLocks noGrp="1" noChangeAspect="1"/>
          </p:cNvPicPr>
          <p:nvPr>
            <p:ph type="pic" sz="quarter" idx="10"/>
          </p:nvPr>
        </p:nvPicPr>
        <p:blipFill>
          <a:blip r:embed="rId3"/>
          <a:srcRect/>
          <a:stretch>
            <a:fillRect/>
          </a:stretch>
        </p:blipFill>
        <p:spPr/>
      </p:pic>
      <p:sp>
        <p:nvSpPr>
          <p:cNvPr id="4" name="Rectangle 3"/>
          <p:cNvSpPr/>
          <p:nvPr/>
        </p:nvSpPr>
        <p:spPr>
          <a:xfrm>
            <a:off x="0" y="0"/>
            <a:ext cx="12191999" cy="6858000"/>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TextBox 5"/>
          <p:cNvSpPr txBox="1"/>
          <p:nvPr/>
        </p:nvSpPr>
        <p:spPr>
          <a:xfrm>
            <a:off x="910769" y="932635"/>
            <a:ext cx="3822098" cy="646313"/>
          </a:xfrm>
          <a:prstGeom prst="rect">
            <a:avLst/>
          </a:prstGeom>
          <a:noFill/>
          <a:ln>
            <a:noFill/>
          </a:ln>
        </p:spPr>
        <p:txBody>
          <a:bodyPr wrap="square" lIns="91422" tIns="45711" rIns="91422" bIns="45711" rtlCol="0" anchor="t">
            <a:spAutoFit/>
          </a:bodyPr>
          <a:lstStyle/>
          <a:p>
            <a:pPr algn="ctr">
              <a:defRPr/>
            </a:pPr>
            <a:r>
              <a:rPr lang="en-US" sz="3600" dirty="0">
                <a:solidFill>
                  <a:schemeClr val="bg1"/>
                </a:solidFill>
                <a:latin typeface="Times New Roman" panose="02020603050405020304" pitchFamily="18" charset="0"/>
                <a:cs typeface="Times New Roman" panose="02020603050405020304" pitchFamily="18" charset="0"/>
              </a:rPr>
              <a:t>INTRODUCTION</a:t>
            </a:r>
          </a:p>
        </p:txBody>
      </p:sp>
      <p:sp>
        <p:nvSpPr>
          <p:cNvPr id="12" name="TextBox 11"/>
          <p:cNvSpPr txBox="1"/>
          <p:nvPr/>
        </p:nvSpPr>
        <p:spPr>
          <a:xfrm>
            <a:off x="1349630" y="1838971"/>
            <a:ext cx="9357271" cy="3847207"/>
          </a:xfrm>
          <a:prstGeom prst="rect">
            <a:avLst/>
          </a:prstGeom>
          <a:noFill/>
          <a:ln>
            <a:noFill/>
          </a:ln>
        </p:spPr>
        <p:txBody>
          <a:bodyPr wrap="square" lIns="91440" tIns="45720" rIns="91440" bIns="45720" numCol="1" spcCol="457200" rtlCol="0" anchor="t">
            <a:spAutoFit/>
          </a:bodyPr>
          <a:lstStyle>
            <a:defPPr>
              <a:defRPr lang="en-US"/>
            </a:defPPr>
            <a:lvl1pPr>
              <a:defRPr sz="1100">
                <a:solidFill>
                  <a:schemeClr val="bg1">
                    <a:lumMod val="65000"/>
                  </a:schemeClr>
                </a:solidFill>
                <a:latin typeface="+mj-lt"/>
              </a:defRPr>
            </a:lvl1pPr>
          </a:lstStyle>
          <a:p>
            <a:pPr algn="just"/>
            <a:r>
              <a:rPr lang="en" sz="1600" dirty="0">
                <a:solidFill>
                  <a:schemeClr val="bg1"/>
                </a:solidFill>
                <a:latin typeface="Calibri"/>
                <a:ea typeface="+mj-lt"/>
                <a:cs typeface="+mj-lt"/>
              </a:rPr>
              <a:t>Gestures are a form of nonverbal communication in which visible bodily actions are used to communicate important messages, either in place of speech or together and in parallel with spoken words. In a world with multiple modes and languages used for communication, it’s a tedious task to be what everyone calls a global citizen. Hand gestures is a medium through which information can be conveyed irrespective of your origin, mother-tongue and best of all, disability.</a:t>
            </a:r>
          </a:p>
          <a:p>
            <a:pPr algn="just"/>
            <a:endParaRPr lang="en" sz="1600" dirty="0">
              <a:solidFill>
                <a:schemeClr val="bg1"/>
              </a:solidFill>
              <a:latin typeface="Calibri"/>
              <a:ea typeface="+mj-lt"/>
              <a:cs typeface="+mj-lt"/>
            </a:endParaRPr>
          </a:p>
          <a:p>
            <a:pPr algn="just"/>
            <a:r>
              <a:rPr lang="en" sz="1600" dirty="0">
                <a:solidFill>
                  <a:schemeClr val="bg1"/>
                </a:solidFill>
                <a:latin typeface="Calibri"/>
                <a:ea typeface="+mj-lt"/>
                <a:cs typeface="+mj-lt"/>
              </a:rPr>
              <a:t>The aim of this project is to develop an interactive interface that captures an image of a hand gesture and correctly predicts and displays the letter that the hand gesture represents. This tool can help ameliorate the problems faced by the Individuals with speaking and hearing disabilities, family members who constantly need to communicate with individuals with the disabilities as listed above, teachers present in institutions that cater to the needs of the differently abled and doctors and nurses who attempt to understand the ailments of the differently abled individuals. The images captured from the web camera are initially transformed, following this, the features based on which the model is trained are extracted, and an accurate prediction of the hand gesture is made and the same is displayed. </a:t>
            </a:r>
            <a:r>
              <a:rPr lang="en-US" sz="1600" dirty="0">
                <a:solidFill>
                  <a:schemeClr val="bg1"/>
                </a:solidFill>
                <a:latin typeface="+mn-lt"/>
              </a:rPr>
              <a:t>In this system, feature detection and feature extraction of hand gesture is done with the help of CNN and </a:t>
            </a:r>
            <a:r>
              <a:rPr lang="en-US" sz="1600" dirty="0" err="1">
                <a:solidFill>
                  <a:schemeClr val="bg1"/>
                </a:solidFill>
                <a:latin typeface="+mn-lt"/>
              </a:rPr>
              <a:t>openCV</a:t>
            </a:r>
            <a:r>
              <a:rPr lang="en-US" sz="1600" dirty="0">
                <a:solidFill>
                  <a:schemeClr val="bg1"/>
                </a:solidFill>
                <a:latin typeface="+mn-lt"/>
              </a:rPr>
              <a:t>.</a:t>
            </a:r>
            <a:endParaRPr lang="en-IN" sz="1600" b="0" i="0" u="none" strike="noStrike" kern="1200" cap="none" spc="0" normalizeH="0" baseline="0" noProof="0" dirty="0">
              <a:ln>
                <a:noFill/>
              </a:ln>
              <a:solidFill>
                <a:schemeClr val="bg1"/>
              </a:solidFill>
              <a:effectLst/>
              <a:uLnTx/>
              <a:uFillTx/>
              <a:latin typeface="+mn-lt"/>
              <a:cs typeface="Calibri"/>
            </a:endParaRPr>
          </a:p>
        </p:txBody>
      </p:sp>
    </p:spTree>
    <p:extLst>
      <p:ext uri="{BB962C8B-B14F-4D97-AF65-F5344CB8AC3E}">
        <p14:creationId xmlns:p14="http://schemas.microsoft.com/office/powerpoint/2010/main" val="18409437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barn(outVertical)">
                                      <p:cBhvr>
                                        <p:cTn id="11" dur="500"/>
                                        <p:tgtEl>
                                          <p:spTgt spid="1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2">
                                            <p:txEl>
                                              <p:pRg st="2" end="2"/>
                                            </p:txEl>
                                          </p:spTgt>
                                        </p:tgtEl>
                                        <p:attrNameLst>
                                          <p:attrName>style.visibility</p:attrName>
                                        </p:attrNameLst>
                                      </p:cBhvr>
                                      <p:to>
                                        <p:strVal val="visible"/>
                                      </p:to>
                                    </p:set>
                                    <p:animEffect transition="in" filter="barn(outVertical)">
                                      <p:cBhvr>
                                        <p:cTn id="16"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6917" y="1456236"/>
            <a:ext cx="4698762" cy="617237"/>
          </a:xfrm>
        </p:spPr>
        <p:txBody>
          <a:bodyPr lIns="91440" tIns="45720" rIns="91440" bIns="45720" anchor="t">
            <a:normAutofit fontScale="90000"/>
          </a:bodyPr>
          <a:lstStyle/>
          <a:p>
            <a:r>
              <a:rPr lang="en-US" dirty="0">
                <a:latin typeface="Times New Roman" panose="02020603050405020304" pitchFamily="18" charset="0"/>
                <a:cs typeface="Times New Roman" panose="02020603050405020304" pitchFamily="18" charset="0"/>
              </a:rPr>
              <a:t>EXISTING SYSTEM</a:t>
            </a:r>
          </a:p>
        </p:txBody>
      </p:sp>
      <p:pic>
        <p:nvPicPr>
          <p:cNvPr id="4" name="Picture Placeholder 3"/>
          <p:cNvPicPr>
            <a:picLocks noGrp="1" noChangeAspect="1"/>
          </p:cNvPicPr>
          <p:nvPr>
            <p:ph type="pic" sz="quarter" idx="10"/>
          </p:nvPr>
        </p:nvPicPr>
        <p:blipFill>
          <a:blip r:embed="rId2"/>
          <a:srcRect t="7218" b="7218"/>
          <a:stretch>
            <a:fillRect/>
          </a:stretch>
        </p:blipFill>
        <p:spPr/>
      </p:pic>
      <p:sp>
        <p:nvSpPr>
          <p:cNvPr id="6" name="TextBox 5">
            <a:extLst>
              <a:ext uri="{FF2B5EF4-FFF2-40B4-BE49-F238E27FC236}">
                <a16:creationId xmlns:a16="http://schemas.microsoft.com/office/drawing/2014/main" id="{7D4B10DD-8D9F-40C7-8507-A43A3055299B}"/>
              </a:ext>
            </a:extLst>
          </p:cNvPr>
          <p:cNvSpPr txBox="1"/>
          <p:nvPr/>
        </p:nvSpPr>
        <p:spPr>
          <a:xfrm>
            <a:off x="4961466" y="2385536"/>
            <a:ext cx="6096000" cy="1477328"/>
          </a:xfrm>
          <a:prstGeom prst="rect">
            <a:avLst/>
          </a:prstGeom>
          <a:noFill/>
        </p:spPr>
        <p:txBody>
          <a:bodyPr wrap="square">
            <a:spAutoFit/>
          </a:bodyPr>
          <a:lstStyle/>
          <a:p>
            <a:pPr marL="342900" indent="-342900">
              <a:buFont typeface="+mj-lt"/>
              <a:buAutoNum type="arabicPeriod"/>
            </a:pPr>
            <a:r>
              <a:rPr lang="en-US" b="0" i="0" dirty="0">
                <a:solidFill>
                  <a:srgbClr val="262626"/>
                </a:solidFill>
                <a:effectLst/>
              </a:rPr>
              <a:t>A glove that translates sign language into speech in real time has been developed</a:t>
            </a:r>
          </a:p>
          <a:p>
            <a:pPr marL="342900" indent="-342900">
              <a:buFont typeface="+mj-lt"/>
              <a:buAutoNum type="arabicPeriod"/>
            </a:pPr>
            <a:r>
              <a:rPr lang="en-US" b="0" i="0" dirty="0">
                <a:solidFill>
                  <a:srgbClr val="262626"/>
                </a:solidFill>
                <a:effectLst/>
              </a:rPr>
              <a:t>The wearable device contains sensors that run along the four fingers and thumb to identify each word, phrase or letter as it is made in American Sign Language.</a:t>
            </a:r>
            <a:endParaRPr lang="en-IN" dirty="0"/>
          </a:p>
        </p:txBody>
      </p:sp>
    </p:spTree>
    <p:extLst>
      <p:ext uri="{BB962C8B-B14F-4D97-AF65-F5344CB8AC3E}">
        <p14:creationId xmlns:p14="http://schemas.microsoft.com/office/powerpoint/2010/main" val="1977654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3811" y="1339441"/>
            <a:ext cx="4698762" cy="542131"/>
          </a:xfrm>
        </p:spPr>
        <p:txBody>
          <a:bodyPr lIns="91440" tIns="45720" rIns="91440" bIns="45720" anchor="t">
            <a:normAutofit fontScale="90000"/>
          </a:bodyPr>
          <a:lstStyle/>
          <a:p>
            <a:r>
              <a:rPr lang="en-US" b="1" dirty="0">
                <a:latin typeface="Calibri"/>
              </a:rPr>
              <a:t> </a:t>
            </a:r>
            <a:r>
              <a:rPr lang="en-US" sz="3600" dirty="0">
                <a:latin typeface="Times New Roman" panose="02020603050405020304" pitchFamily="18" charset="0"/>
                <a:cs typeface="Times New Roman" panose="02020603050405020304" pitchFamily="18" charset="0"/>
              </a:rPr>
              <a:t>PROPOSED SYSTEM</a:t>
            </a:r>
          </a:p>
        </p:txBody>
      </p:sp>
      <p:pic>
        <p:nvPicPr>
          <p:cNvPr id="4" name="Picture Placeholder 3" descr="Logo&#10;&#10;Description automatically generated"/>
          <p:cNvPicPr>
            <a:picLocks noGrp="1" noChangeAspect="1"/>
          </p:cNvPicPr>
          <p:nvPr>
            <p:ph type="pic" sz="quarter" idx="10"/>
          </p:nvPr>
        </p:nvPicPr>
        <p:blipFill>
          <a:blip r:embed="rId2"/>
          <a:srcRect t="7218" b="7218"/>
          <a:stretch>
            <a:fillRect/>
          </a:stretch>
        </p:blipFill>
        <p:spPr/>
      </p:pic>
      <p:sp>
        <p:nvSpPr>
          <p:cNvPr id="3" name="TextBox 34">
            <a:extLst>
              <a:ext uri="{FF2B5EF4-FFF2-40B4-BE49-F238E27FC236}">
                <a16:creationId xmlns:a16="http://schemas.microsoft.com/office/drawing/2014/main" id="{A1C0B55B-AFAC-488A-8D41-EFCFD8A19EEE}"/>
              </a:ext>
            </a:extLst>
          </p:cNvPr>
          <p:cNvSpPr txBox="1"/>
          <p:nvPr/>
        </p:nvSpPr>
        <p:spPr>
          <a:xfrm flipH="1">
            <a:off x="4893811" y="2048122"/>
            <a:ext cx="6798656" cy="3470437"/>
          </a:xfrm>
          <a:prstGeom prst="rect">
            <a:avLst/>
          </a:prstGeom>
          <a:noFill/>
          <a:ln>
            <a:noFill/>
          </a:ln>
        </p:spPr>
        <p:txBody>
          <a:bodyPr wrap="square" lIns="91440" tIns="45720" rIns="91440" bIns="45720" rtlCol="0" anchor="t">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228600" indent="-228600">
              <a:lnSpc>
                <a:spcPct val="200000"/>
              </a:lnSpc>
              <a:buClr>
                <a:schemeClr val="tx1"/>
              </a:buClr>
              <a:buSzPct val="75000"/>
              <a:buFont typeface="+mj-lt"/>
              <a:buAutoNum type="arabicPeriod"/>
              <a:defRPr/>
            </a:pPr>
            <a:r>
              <a:rPr lang="en-IN" sz="1600" dirty="0">
                <a:ea typeface="+mn-lt"/>
                <a:cs typeface="+mn-lt"/>
              </a:rPr>
              <a:t>Converting hand gestures into text</a:t>
            </a:r>
          </a:p>
          <a:p>
            <a:pPr marL="228600" indent="-228600">
              <a:lnSpc>
                <a:spcPct val="200000"/>
              </a:lnSpc>
              <a:buClr>
                <a:schemeClr val="tx1"/>
              </a:buClr>
              <a:buSzPct val="75000"/>
              <a:buFont typeface="+mj-lt"/>
              <a:buAutoNum type="arabicPeriod"/>
              <a:defRPr/>
            </a:pPr>
            <a:r>
              <a:rPr lang="en-IN" sz="1600" dirty="0">
                <a:ea typeface="+mn-lt"/>
                <a:cs typeface="+mn-lt"/>
              </a:rPr>
              <a:t>Training Dataset consists of images captured by using a video camera, thereby facilitating the comparison of features for hand gestures.</a:t>
            </a:r>
          </a:p>
          <a:p>
            <a:pPr marL="228600" indent="-228600">
              <a:lnSpc>
                <a:spcPct val="200000"/>
              </a:lnSpc>
              <a:buClr>
                <a:schemeClr val="tx1"/>
              </a:buClr>
              <a:buSzPct val="75000"/>
              <a:buFont typeface="+mj-lt"/>
              <a:buAutoNum type="arabicPeriod"/>
              <a:defRPr/>
            </a:pPr>
            <a:r>
              <a:rPr lang="en-IN" sz="1600" dirty="0">
                <a:ea typeface="+mn-lt"/>
                <a:cs typeface="+mn-lt"/>
              </a:rPr>
              <a:t>Image transformation algorithms are applied to each of the training images, therefore any new training dataset can also be used.</a:t>
            </a:r>
          </a:p>
          <a:p>
            <a:pPr marL="228600" indent="-228600">
              <a:lnSpc>
                <a:spcPct val="200000"/>
              </a:lnSpc>
              <a:buClr>
                <a:schemeClr val="tx1"/>
              </a:buClr>
              <a:buSzPct val="75000"/>
              <a:buFont typeface="+mj-lt"/>
              <a:buAutoNum type="arabicPeriod"/>
              <a:defRPr/>
            </a:pPr>
            <a:r>
              <a:rPr lang="en-IN" sz="1600" dirty="0">
                <a:ea typeface="+mn-lt"/>
                <a:cs typeface="+mn-lt"/>
              </a:rPr>
              <a:t>Our system contains Data collection, Data preparation, Image analysis, Feature extraction, Image classification, Image to text conversion</a:t>
            </a:r>
            <a:endParaRPr lang="en-IN" sz="1600" dirty="0">
              <a:cs typeface="Calibri"/>
            </a:endParaRPr>
          </a:p>
        </p:txBody>
      </p:sp>
    </p:spTree>
    <p:extLst>
      <p:ext uri="{BB962C8B-B14F-4D97-AF65-F5344CB8AC3E}">
        <p14:creationId xmlns:p14="http://schemas.microsoft.com/office/powerpoint/2010/main" val="3418393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up)">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up)">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up)">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flipH="1">
            <a:off x="2232209" y="2053595"/>
            <a:ext cx="7521391" cy="492443"/>
          </a:xfrm>
          <a:prstGeom prst="rect">
            <a:avLst/>
          </a:prstGeom>
          <a:noFill/>
          <a:ln>
            <a:noFill/>
          </a:ln>
        </p:spPr>
        <p:txBody>
          <a:bodyPr wrap="square" lIns="91440" tIns="45720" rIns="91440" bIns="45720" rtlCol="0" anchor="t">
            <a:spAutoFit/>
          </a:bodyPr>
          <a:lstStyle/>
          <a:p>
            <a:pPr>
              <a:defRPr/>
            </a:pPr>
            <a:r>
              <a:rPr lang="en-US" sz="2600" dirty="0">
                <a:ea typeface="+mn-lt"/>
                <a:cs typeface="+mn-lt"/>
              </a:rPr>
              <a:t>Who can use it?</a:t>
            </a:r>
          </a:p>
        </p:txBody>
      </p:sp>
      <p:sp>
        <p:nvSpPr>
          <p:cNvPr id="2" name="TextBox 34">
            <a:extLst>
              <a:ext uri="{FF2B5EF4-FFF2-40B4-BE49-F238E27FC236}">
                <a16:creationId xmlns:a16="http://schemas.microsoft.com/office/drawing/2014/main" id="{D49569F7-D790-466B-8D0F-1A4475282A57}"/>
              </a:ext>
            </a:extLst>
          </p:cNvPr>
          <p:cNvSpPr txBox="1"/>
          <p:nvPr/>
        </p:nvSpPr>
        <p:spPr>
          <a:xfrm flipH="1">
            <a:off x="2260428" y="2674445"/>
            <a:ext cx="8466501" cy="3048207"/>
          </a:xfrm>
          <a:prstGeom prst="rect">
            <a:avLst/>
          </a:prstGeom>
          <a:noFill/>
          <a:ln>
            <a:noFill/>
          </a:ln>
        </p:spPr>
        <p:txBody>
          <a:bodyPr wrap="square" lIns="91440" tIns="45720" rIns="91440" bIns="45720" rtlCol="0" anchor="t">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342900" indent="-342900">
              <a:lnSpc>
                <a:spcPct val="200000"/>
              </a:lnSpc>
              <a:buSzPct val="75000"/>
              <a:buFont typeface="+mj-lt"/>
              <a:buAutoNum type="arabicPeriod"/>
              <a:defRPr/>
            </a:pPr>
            <a:r>
              <a:rPr lang="en-IN" sz="1400" dirty="0">
                <a:ea typeface="+mn-lt"/>
                <a:cs typeface="+mn-lt"/>
              </a:rPr>
              <a:t>Individuals with speaking and hearing disabilities.</a:t>
            </a:r>
            <a:endParaRPr lang="en-US" dirty="0">
              <a:ea typeface="+mn-lt"/>
              <a:cs typeface="+mn-lt"/>
            </a:endParaRPr>
          </a:p>
          <a:p>
            <a:pPr marL="342900" indent="-342900">
              <a:lnSpc>
                <a:spcPct val="200000"/>
              </a:lnSpc>
              <a:buSzPct val="75000"/>
              <a:buFont typeface="+mj-lt"/>
              <a:buAutoNum type="arabicPeriod"/>
              <a:defRPr/>
            </a:pPr>
            <a:r>
              <a:rPr lang="en-IN" sz="1400" dirty="0">
                <a:ea typeface="+mn-lt"/>
                <a:cs typeface="+mn-lt"/>
              </a:rPr>
              <a:t>Family members who constantly need to communicate with individuals with the disabilities as listed above.</a:t>
            </a:r>
          </a:p>
          <a:p>
            <a:pPr marL="342900" indent="-342900">
              <a:lnSpc>
                <a:spcPct val="200000"/>
              </a:lnSpc>
              <a:buSzPct val="75000"/>
              <a:buFont typeface="+mj-lt"/>
              <a:buAutoNum type="arabicPeriod"/>
              <a:defRPr/>
            </a:pPr>
            <a:r>
              <a:rPr lang="en-IN" sz="1400" dirty="0">
                <a:ea typeface="+mn-lt"/>
                <a:cs typeface="+mn-lt"/>
              </a:rPr>
              <a:t>Teachers present in institutions that cater to the needs of the differently disabled.</a:t>
            </a:r>
          </a:p>
          <a:p>
            <a:pPr marL="342900" indent="-342900">
              <a:lnSpc>
                <a:spcPct val="200000"/>
              </a:lnSpc>
              <a:buSzPct val="75000"/>
              <a:buFont typeface="+mj-lt"/>
              <a:buAutoNum type="arabicPeriod"/>
              <a:defRPr/>
            </a:pPr>
            <a:r>
              <a:rPr lang="en-IN" sz="1400" dirty="0">
                <a:ea typeface="+mn-lt"/>
                <a:cs typeface="+mn-lt"/>
              </a:rPr>
              <a:t>Doctors and Nurses who attempt to understand the differently abled individuals.</a:t>
            </a:r>
            <a:endParaRPr lang="en-IN" dirty="0"/>
          </a:p>
          <a:p>
            <a:pPr marL="285750" indent="-285750">
              <a:lnSpc>
                <a:spcPct val="200000"/>
              </a:lnSpc>
              <a:buClr>
                <a:srgbClr val="7154F9"/>
              </a:buClr>
              <a:buSzPct val="75000"/>
              <a:buFont typeface="Arial"/>
              <a:buChar char="•"/>
              <a:defRPr/>
            </a:pPr>
            <a:endParaRPr lang="en-IN" sz="1400" dirty="0">
              <a:ea typeface="+mn-lt"/>
              <a:cs typeface="+mn-lt"/>
            </a:endParaRPr>
          </a:p>
          <a:p>
            <a:pPr marL="285750" indent="-285750">
              <a:lnSpc>
                <a:spcPct val="200000"/>
              </a:lnSpc>
              <a:buClr>
                <a:srgbClr val="7154F9"/>
              </a:buClr>
              <a:buSzPct val="75000"/>
              <a:buFont typeface="Arial"/>
              <a:buChar char="•"/>
              <a:defRPr/>
            </a:pPr>
            <a:endParaRPr lang="en-IN" sz="1400" dirty="0">
              <a:ea typeface="+mn-lt"/>
              <a:cs typeface="+mn-lt"/>
            </a:endParaRPr>
          </a:p>
          <a:p>
            <a:pPr marL="285750" indent="-285750">
              <a:lnSpc>
                <a:spcPct val="200000"/>
              </a:lnSpc>
              <a:buClr>
                <a:srgbClr val="7154F9"/>
              </a:buClr>
              <a:buSzPct val="75000"/>
              <a:buFont typeface="Arial"/>
              <a:buChar char="•"/>
              <a:defRPr/>
            </a:pPr>
            <a:endParaRPr lang="en-IN" sz="1400" dirty="0">
              <a:ea typeface="+mn-lt"/>
              <a:cs typeface="+mn-lt"/>
            </a:endParaRPr>
          </a:p>
        </p:txBody>
      </p:sp>
    </p:spTree>
    <p:extLst>
      <p:ext uri="{BB962C8B-B14F-4D97-AF65-F5344CB8AC3E}">
        <p14:creationId xmlns:p14="http://schemas.microsoft.com/office/powerpoint/2010/main" val="1052883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up)">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wipe(up)">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wipe(up)">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wipe(up)">
                                      <p:cBhvr>
                                        <p:cTn id="2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6"/>
          <p:cNvPicPr>
            <a:picLocks noChangeAspect="1"/>
          </p:cNvPicPr>
          <p:nvPr/>
        </p:nvPicPr>
        <p:blipFill>
          <a:blip r:embed="rId2"/>
          <a:stretch>
            <a:fillRect/>
          </a:stretch>
        </p:blipFill>
        <p:spPr>
          <a:xfrm>
            <a:off x="2060713" y="1711395"/>
            <a:ext cx="2973171" cy="2227637"/>
          </a:xfrm>
          <a:prstGeom prst="roundRect">
            <a:avLst>
              <a:gd name="adj" fmla="val 254"/>
            </a:avLst>
          </a:prstGeom>
          <a:noFill/>
          <a:ln w="76200" cap="flat" cmpd="sng" algn="ctr">
            <a:solidFill>
              <a:schemeClr val="bg1"/>
            </a:solidFill>
            <a:prstDash val="solid"/>
            <a:miter lim="800000"/>
          </a:ln>
          <a:effectLst>
            <a:outerShdw blurRad="381000" dist="38100" dir="8100000" algn="tr" rotWithShape="0">
              <a:prstClr val="black"/>
            </a:outerShdw>
          </a:effectLst>
        </p:spPr>
      </p:pic>
      <p:sp>
        <p:nvSpPr>
          <p:cNvPr id="3" name="Title 2"/>
          <p:cNvSpPr>
            <a:spLocks noGrp="1"/>
          </p:cNvSpPr>
          <p:nvPr>
            <p:ph type="title"/>
          </p:nvPr>
        </p:nvSpPr>
        <p:spPr>
          <a:xfrm>
            <a:off x="1642534" y="554062"/>
            <a:ext cx="7320736" cy="522339"/>
          </a:xfrm>
        </p:spPr>
        <p:txBody>
          <a:bodyPr lIns="91440" tIns="45720" rIns="91440" bIns="45720" anchor="t">
            <a:normAutofit fontScale="90000"/>
          </a:bodyPr>
          <a:lstStyle/>
          <a:p>
            <a:r>
              <a:rPr lang="en-IN" sz="3600" dirty="0">
                <a:latin typeface="Times New Roman" panose="02020603050405020304" pitchFamily="18" charset="0"/>
                <a:cs typeface="Times New Roman" panose="02020603050405020304" pitchFamily="18" charset="0"/>
              </a:rPr>
              <a:t>DATA SETS</a:t>
            </a:r>
          </a:p>
        </p:txBody>
      </p:sp>
      <p:sp>
        <p:nvSpPr>
          <p:cNvPr id="4" name="Text Placeholder 3"/>
          <p:cNvSpPr>
            <a:spLocks noGrp="1"/>
          </p:cNvSpPr>
          <p:nvPr>
            <p:ph type="body" sz="quarter" idx="14"/>
          </p:nvPr>
        </p:nvSpPr>
        <p:spPr>
          <a:xfrm>
            <a:off x="1197071" y="1175353"/>
            <a:ext cx="9797858" cy="338138"/>
          </a:xfrm>
        </p:spPr>
        <p:txBody>
          <a:bodyPr/>
          <a:lstStyle/>
          <a:p>
            <a:r>
              <a:rPr lang="en-IN"/>
              <a:t> </a:t>
            </a:r>
          </a:p>
        </p:txBody>
      </p:sp>
      <p:pic>
        <p:nvPicPr>
          <p:cNvPr id="13" name="Picture Placeholder 6"/>
          <p:cNvPicPr>
            <a:picLocks noChangeAspect="1"/>
          </p:cNvPicPr>
          <p:nvPr/>
        </p:nvPicPr>
        <p:blipFill>
          <a:blip r:embed="rId3"/>
          <a:stretch>
            <a:fillRect/>
          </a:stretch>
        </p:blipFill>
        <p:spPr>
          <a:xfrm>
            <a:off x="5790389" y="1566104"/>
            <a:ext cx="3593850" cy="2695388"/>
          </a:xfrm>
          <a:prstGeom prst="roundRect">
            <a:avLst>
              <a:gd name="adj" fmla="val 254"/>
            </a:avLst>
          </a:prstGeom>
          <a:noFill/>
          <a:ln w="76200" cap="flat" cmpd="sng" algn="ctr">
            <a:solidFill>
              <a:schemeClr val="bg1"/>
            </a:solidFill>
            <a:prstDash val="solid"/>
            <a:miter lim="800000"/>
          </a:ln>
          <a:effectLst>
            <a:outerShdw blurRad="381000" dist="38100" dir="8100000" algn="tr" rotWithShape="0">
              <a:prstClr val="black"/>
            </a:outerShdw>
          </a:effectLst>
        </p:spPr>
      </p:pic>
      <p:pic>
        <p:nvPicPr>
          <p:cNvPr id="14" name="Picture Placeholder 6" descr="A picture containing text&#10;&#10;Description automatically generated"/>
          <p:cNvPicPr>
            <a:picLocks noChangeAspect="1"/>
          </p:cNvPicPr>
          <p:nvPr/>
        </p:nvPicPr>
        <p:blipFill>
          <a:blip r:embed="rId4"/>
          <a:stretch>
            <a:fillRect/>
          </a:stretch>
        </p:blipFill>
        <p:spPr>
          <a:xfrm>
            <a:off x="2709073" y="4338054"/>
            <a:ext cx="2693001" cy="2017510"/>
          </a:xfrm>
          <a:prstGeom prst="roundRect">
            <a:avLst>
              <a:gd name="adj" fmla="val 254"/>
            </a:avLst>
          </a:prstGeom>
          <a:noFill/>
          <a:ln w="76200" cap="flat" cmpd="sng" algn="ctr">
            <a:solidFill>
              <a:schemeClr val="bg1"/>
            </a:solidFill>
            <a:prstDash val="solid"/>
            <a:miter lim="800000"/>
          </a:ln>
          <a:effectLst>
            <a:outerShdw blurRad="381000" dist="38100" dir="8100000" algn="tr" rotWithShape="0">
              <a:prstClr val="black"/>
            </a:outerShdw>
          </a:effectLst>
        </p:spPr>
      </p:pic>
      <p:pic>
        <p:nvPicPr>
          <p:cNvPr id="2" name="Picture Placeholder 6" descr="A picture containing person, hand&#10;&#10;Description automatically generated">
            <a:extLst>
              <a:ext uri="{FF2B5EF4-FFF2-40B4-BE49-F238E27FC236}">
                <a16:creationId xmlns:a16="http://schemas.microsoft.com/office/drawing/2014/main" id="{F6B72F9F-79B1-4462-9438-CDF4A6DF5F5B}"/>
              </a:ext>
            </a:extLst>
          </p:cNvPr>
          <p:cNvPicPr>
            <a:picLocks noChangeAspect="1"/>
          </p:cNvPicPr>
          <p:nvPr/>
        </p:nvPicPr>
        <p:blipFill>
          <a:blip r:embed="rId5"/>
          <a:stretch>
            <a:fillRect/>
          </a:stretch>
        </p:blipFill>
        <p:spPr>
          <a:xfrm>
            <a:off x="6214273" y="4754384"/>
            <a:ext cx="3168130" cy="1794448"/>
          </a:xfrm>
          <a:prstGeom prst="roundRect">
            <a:avLst>
              <a:gd name="adj" fmla="val 254"/>
            </a:avLst>
          </a:prstGeom>
          <a:noFill/>
          <a:ln w="76200" cap="flat" cmpd="sng" algn="ctr">
            <a:solidFill>
              <a:schemeClr val="bg1"/>
            </a:solidFill>
            <a:prstDash val="solid"/>
            <a:miter lim="800000"/>
          </a:ln>
          <a:effectLst>
            <a:outerShdw blurRad="381000" dist="38100" dir="8100000" algn="tr" rotWithShape="0">
              <a:prstClr val="black"/>
            </a:outerShdw>
          </a:effectLst>
        </p:spPr>
      </p:pic>
    </p:spTree>
    <p:extLst>
      <p:ext uri="{BB962C8B-B14F-4D97-AF65-F5344CB8AC3E}">
        <p14:creationId xmlns:p14="http://schemas.microsoft.com/office/powerpoint/2010/main" val="3602268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3046545"/>
            <a:ext cx="12192000" cy="6198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dirty="0">
                <a:latin typeface="Times New Roman" panose="02020603050405020304" pitchFamily="18" charset="0"/>
                <a:cs typeface="Times New Roman" panose="02020603050405020304" pitchFamily="18" charset="0"/>
              </a:rPr>
              <a:t>UML Diagrams</a:t>
            </a:r>
          </a:p>
        </p:txBody>
      </p:sp>
    </p:spTree>
    <p:extLst>
      <p:ext uri="{BB962C8B-B14F-4D97-AF65-F5344CB8AC3E}">
        <p14:creationId xmlns:p14="http://schemas.microsoft.com/office/powerpoint/2010/main" val="2211494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781200" y="3018145"/>
            <a:ext cx="9797859" cy="431020"/>
          </a:xfrm>
          <a:prstGeom prst="rect">
            <a:avLst/>
          </a:prstGeom>
        </p:spPr>
        <p:txBody>
          <a:bodyPr/>
          <a:lstStyle>
            <a:lvl1pPr algn="ctr" defTabSz="914400" rtl="0" eaLnBrk="1" latinLnBrk="0" hangingPunct="1">
              <a:lnSpc>
                <a:spcPct val="90000"/>
              </a:lnSpc>
              <a:spcBef>
                <a:spcPct val="0"/>
              </a:spcBef>
              <a:buNone/>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endParaRPr lang="en-IN"/>
          </a:p>
        </p:txBody>
      </p:sp>
      <p:sp>
        <p:nvSpPr>
          <p:cNvPr id="7" name="Text Placeholder 3"/>
          <p:cNvSpPr txBox="1">
            <a:spLocks/>
          </p:cNvSpPr>
          <p:nvPr/>
        </p:nvSpPr>
        <p:spPr>
          <a:xfrm>
            <a:off x="-781199" y="3550766"/>
            <a:ext cx="9797858" cy="338138"/>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400" b="0" i="0" kern="120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a:p>
        </p:txBody>
      </p:sp>
      <p:sp>
        <p:nvSpPr>
          <p:cNvPr id="8" name="TextBox 34"/>
          <p:cNvSpPr txBox="1"/>
          <p:nvPr/>
        </p:nvSpPr>
        <p:spPr>
          <a:xfrm flipH="1">
            <a:off x="-1130642" y="3232798"/>
            <a:ext cx="5503071" cy="547266"/>
          </a:xfrm>
          <a:prstGeom prst="rect">
            <a:avLst/>
          </a:prstGeom>
          <a:noFill/>
          <a:ln>
            <a:noFill/>
          </a:ln>
        </p:spPr>
        <p:txBody>
          <a:bodyPr wrap="square" lIns="91440" tIns="45720" rIns="91440" bIns="45720" rtlCol="0" anchor="t">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r">
              <a:lnSpc>
                <a:spcPct val="130000"/>
              </a:lnSpc>
              <a:defRPr/>
            </a:pPr>
            <a:r>
              <a:rPr lang="en-IN" sz="1200" dirty="0">
                <a:solidFill>
                  <a:schemeClr val="bg1">
                    <a:lumMod val="50000"/>
                  </a:schemeClr>
                </a:solidFill>
                <a:latin typeface="Lato"/>
              </a:rPr>
              <a:t>For Hand gesture recognition system</a:t>
            </a:r>
            <a:endParaRPr lang="en-US" sz="1200" b="1" dirty="0">
              <a:solidFill>
                <a:schemeClr val="bg1">
                  <a:lumMod val="50000"/>
                </a:schemeClr>
              </a:solidFill>
              <a:latin typeface="Lato" panose="020F0502020204030203" pitchFamily="34" charset="0"/>
            </a:endParaRPr>
          </a:p>
          <a:p>
            <a:pPr algn="r">
              <a:lnSpc>
                <a:spcPct val="130000"/>
              </a:lnSpc>
              <a:defRPr/>
            </a:pPr>
            <a:endParaRPr lang="en-US" sz="1200" b="1" i="0" u="none" strike="noStrike" kern="1200" cap="none" spc="0" normalizeH="0" baseline="0" noProof="0" dirty="0">
              <a:ln>
                <a:noFill/>
              </a:ln>
              <a:solidFill>
                <a:srgbClr val="343941"/>
              </a:solidFill>
              <a:effectLst/>
              <a:uLnTx/>
              <a:uFillTx/>
              <a:latin typeface="Lato" panose="020F0502020204030203" pitchFamily="34" charset="0"/>
            </a:endParaRPr>
          </a:p>
        </p:txBody>
      </p:sp>
      <p:sp>
        <p:nvSpPr>
          <p:cNvPr id="9" name="TextBox 8"/>
          <p:cNvSpPr txBox="1"/>
          <p:nvPr/>
        </p:nvSpPr>
        <p:spPr>
          <a:xfrm flipH="1">
            <a:off x="1421474" y="2477627"/>
            <a:ext cx="2615939" cy="646331"/>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dirty="0">
                <a:solidFill>
                  <a:srgbClr val="343941"/>
                </a:solidFill>
                <a:latin typeface="Times New Roman" panose="02020603050405020304" pitchFamily="18" charset="0"/>
                <a:cs typeface="Times New Roman" panose="02020603050405020304" pitchFamily="18" charset="0"/>
              </a:rPr>
              <a:t>Flow chart </a:t>
            </a:r>
            <a:endParaRPr kumimoji="0" lang="id-ID" sz="3600" b="0" i="0" u="none" strike="noStrike" kern="1200" cap="none" spc="0" normalizeH="0" baseline="0" noProof="0" dirty="0">
              <a:ln>
                <a:noFill/>
              </a:ln>
              <a:solidFill>
                <a:srgbClr val="343941"/>
              </a:solidFill>
              <a:effectLst/>
              <a:uLnTx/>
              <a:uFillTx/>
              <a:latin typeface="Times New Roman" panose="02020603050405020304" pitchFamily="18" charset="0"/>
              <a:cs typeface="Times New Roman" panose="02020603050405020304" pitchFamily="18" charset="0"/>
            </a:endParaRPr>
          </a:p>
        </p:txBody>
      </p:sp>
      <p:pic>
        <p:nvPicPr>
          <p:cNvPr id="12" name="Picture Placeholder 6" descr="Diagram&#10;&#10;Description automatically generated">
            <a:extLst>
              <a:ext uri="{FF2B5EF4-FFF2-40B4-BE49-F238E27FC236}">
                <a16:creationId xmlns:a16="http://schemas.microsoft.com/office/drawing/2014/main" id="{41BC63AB-09AA-4673-AB4F-6EA6351B798E}"/>
              </a:ext>
            </a:extLst>
          </p:cNvPr>
          <p:cNvPicPr>
            <a:picLocks noChangeAspect="1"/>
          </p:cNvPicPr>
          <p:nvPr/>
        </p:nvPicPr>
        <p:blipFill>
          <a:blip r:embed="rId2"/>
          <a:stretch>
            <a:fillRect/>
          </a:stretch>
        </p:blipFill>
        <p:spPr>
          <a:xfrm>
            <a:off x="5409982" y="1344811"/>
            <a:ext cx="4979246" cy="4168377"/>
          </a:xfrm>
          <a:prstGeom prst="roundRect">
            <a:avLst>
              <a:gd name="adj" fmla="val 254"/>
            </a:avLst>
          </a:prstGeom>
          <a:noFill/>
          <a:ln w="76200" cap="flat" cmpd="sng" algn="ctr">
            <a:solidFill>
              <a:schemeClr val="bg1"/>
            </a:solidFill>
            <a:prstDash val="solid"/>
            <a:miter lim="800000"/>
          </a:ln>
          <a:effectLst>
            <a:outerShdw blurRad="381000" dist="38100" dir="8100000" algn="tr" rotWithShape="0">
              <a:prstClr val="black"/>
            </a:outerShdw>
          </a:effectLst>
        </p:spPr>
      </p:pic>
    </p:spTree>
    <p:extLst>
      <p:ext uri="{BB962C8B-B14F-4D97-AF65-F5344CB8AC3E}">
        <p14:creationId xmlns:p14="http://schemas.microsoft.com/office/powerpoint/2010/main" val="19726539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20.jpeg"/></Relationships>
</file>

<file path=ppt/theme/theme1.xml><?xml version="1.0" encoding="utf-8"?>
<a:theme xmlns:a="http://schemas.openxmlformats.org/drawingml/2006/main" name="Meem PowerPoint Template">
  <a:themeElements>
    <a:clrScheme name="Custom 1">
      <a:dk1>
        <a:srgbClr val="343941"/>
      </a:dk1>
      <a:lt1>
        <a:srgbClr val="FFFFFF"/>
      </a:lt1>
      <a:dk2>
        <a:srgbClr val="343941"/>
      </a:dk2>
      <a:lt2>
        <a:srgbClr val="E8EAF6"/>
      </a:lt2>
      <a:accent1>
        <a:srgbClr val="7154F9"/>
      </a:accent1>
      <a:accent2>
        <a:srgbClr val="386DFC"/>
      </a:accent2>
      <a:accent3>
        <a:srgbClr val="21D0C2"/>
      </a:accent3>
      <a:accent4>
        <a:srgbClr val="91DF76"/>
      </a:accent4>
      <a:accent5>
        <a:srgbClr val="FDB42A"/>
      </a:accent5>
      <a:accent6>
        <a:srgbClr val="FF3447"/>
      </a:accent6>
      <a:hlink>
        <a:srgbClr val="386DFC"/>
      </a:hlink>
      <a:folHlink>
        <a:srgbClr val="386DFC"/>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llo-2-demo" id="{15F09B42-C628-4C1F-9366-483CAA0D75CD}" vid="{50CF535C-9846-407E-9B57-696371F1B6A3}"/>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1769</TotalTime>
  <Words>1428</Words>
  <Application>Microsoft Office PowerPoint</Application>
  <PresentationFormat>Widescreen</PresentationFormat>
  <Paragraphs>72</Paragraphs>
  <Slides>22</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Calibri Light</vt:lpstr>
      <vt:lpstr>Corbel</vt:lpstr>
      <vt:lpstr>Lato</vt:lpstr>
      <vt:lpstr>Lato Black</vt:lpstr>
      <vt:lpstr>Times New Roman</vt:lpstr>
      <vt:lpstr>Meem PowerPoint Template</vt:lpstr>
      <vt:lpstr>Parallax</vt:lpstr>
      <vt:lpstr> Amity School of Engineering and Technology </vt:lpstr>
      <vt:lpstr>CONTENTS </vt:lpstr>
      <vt:lpstr>PowerPoint Presentation</vt:lpstr>
      <vt:lpstr>EXISTING SYSTEM</vt:lpstr>
      <vt:lpstr> PROPOSED SYSTEM</vt:lpstr>
      <vt:lpstr>PowerPoint Presentation</vt:lpstr>
      <vt:lpstr>DATA SETS</vt:lpstr>
      <vt:lpstr>PowerPoint Presentation</vt:lpstr>
      <vt:lpstr>PowerPoint Presentation</vt:lpstr>
      <vt:lpstr>Use Case Diagram</vt:lpstr>
      <vt:lpstr>ARCHITECTURE</vt:lpstr>
      <vt:lpstr>MODULES  Dataset collection:  In this stage data set is collecting by running camera and pictures are captured for each gesture and folder is saved with one alphabet for each gesture.   Preprocessing:  In this stage data set is preprocessing by converting images to required size and images are covered to required background corrections.  Splitting Dataset:  Data set is divided into folders  features and labels and where features are images signs and labels are alphabets.  Initialize algorithm:  In this stage CNN algorithm is used and training data is fit in to algorithm .        </vt:lpstr>
      <vt:lpstr>MODULES  Save Model:                   After training data is saved as .h5 model which is used for predicting purpose in future.  Predict:                        In this stage live camera will open and signs are given by user based on signs alphabets will be displayed on camera.        </vt:lpstr>
      <vt:lpstr>SOFTWARE AND HARDWARE REQUIREMENTS     Hardware Requirements:   Processor : Any Processor above 500 MHz RAM  : 2 GB Hard Disk : 80 GB   Software Requirements:   Operating system  : Windows 7/8/10 IDE    : Python, Anaconda Navigator Programming Language  : Python Dataset   : own gesture dataset   </vt:lpstr>
      <vt:lpstr>ALGORITHMS        CNN Algorithm           Steps   1.collecting dataset 2.preprocessing 3.testing and training 4. save model 5. predict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Charan Puchakayala</dc:creator>
  <cp:lastModifiedBy>sumanth</cp:lastModifiedBy>
  <cp:revision>387</cp:revision>
  <dcterms:created xsi:type="dcterms:W3CDTF">2017-04-08T15:42:46Z</dcterms:created>
  <dcterms:modified xsi:type="dcterms:W3CDTF">2021-06-06T18:27:55Z</dcterms:modified>
</cp:coreProperties>
</file>